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7" r:id="rId2"/>
    <p:sldId id="336" r:id="rId3"/>
    <p:sldId id="375" r:id="rId4"/>
    <p:sldId id="356" r:id="rId5"/>
    <p:sldId id="378" r:id="rId6"/>
    <p:sldId id="359" r:id="rId7"/>
    <p:sldId id="360" r:id="rId8"/>
    <p:sldId id="361" r:id="rId9"/>
    <p:sldId id="379" r:id="rId10"/>
    <p:sldId id="362" r:id="rId11"/>
    <p:sldId id="380" r:id="rId12"/>
    <p:sldId id="355" r:id="rId13"/>
    <p:sldId id="364" r:id="rId14"/>
    <p:sldId id="365" r:id="rId15"/>
    <p:sldId id="381" r:id="rId16"/>
    <p:sldId id="366" r:id="rId17"/>
    <p:sldId id="367" r:id="rId18"/>
    <p:sldId id="352" r:id="rId19"/>
    <p:sldId id="368" r:id="rId20"/>
    <p:sldId id="3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66FF"/>
    <a:srgbClr val="FF0066"/>
    <a:srgbClr val="FF3399"/>
    <a:srgbClr val="FF00FF"/>
    <a:srgbClr val="00FFFF"/>
    <a:srgbClr val="00FF00"/>
    <a:srgbClr val="FF6699"/>
    <a:srgbClr val="86694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 autoAdjust="0"/>
    <p:restoredTop sz="94660"/>
  </p:normalViewPr>
  <p:slideViewPr>
    <p:cSldViewPr>
      <p:cViewPr>
        <p:scale>
          <a:sx n="160" d="100"/>
          <a:sy n="160" d="100"/>
        </p:scale>
        <p:origin x="-132" y="1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3BEA5-398E-4910-8B9F-57EA5941A37C}" type="datetimeFigureOut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1EF45-026B-4BB2-8EA3-F93AFE64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18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7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1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16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04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60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2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0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76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52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1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2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EE45-801C-4C1B-814F-ED25DBD26EB9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3CC-E889-486C-AA0A-AF65F4D1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D867-F636-4068-8DF5-C69E67C2341A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980B-F9A8-423A-86AC-CAE5F31F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C07F-BCFB-4573-9F52-B57C2B85544E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0C96-C7EA-42FB-9D6F-5D884F9D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E0-A4FB-48A0-A769-F9946A0489D9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BB89-CB0F-43F8-BC93-4044E3A01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1039-B4F1-4569-B98B-1A7380D0878E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D056-D9C4-40F1-9229-6A0E136A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22AF-5666-4CF3-B29C-5C732DFB8AEB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293C-7AB1-4D3B-B3FB-D52EF7CD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2CCD-4FF5-4857-989F-460D461235F2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5789-38A2-45FA-BF08-B067703A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9434-30B2-44F4-92DF-5E71BB7DD56A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2739-6B60-4A88-8689-4D04FD21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8B0F-F14E-44BC-9D87-D53145DB07B0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EC4E-7707-4D32-9E43-0DD07FFC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905-372D-4814-85A1-78C55C671B39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D187-18E6-49E6-8833-D0F0017B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0334-FEA3-4D70-871D-20DEA6375EA5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D804-1EB8-42D7-B852-5BFCF5CF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FD15F-8374-4B9F-A0C9-47AC3C8DDB8F}" type="datetime1">
              <a:rPr lang="en-US"/>
              <a:pPr>
                <a:defRPr/>
              </a:pPr>
              <a:t>2013/5/21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C3ADC-12E0-4904-ADD7-D7187368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16.png"/><Relationship Id="rId19" Type="http://schemas.openxmlformats.org/officeDocument/2006/relationships/image" Target="../media/image84.png"/><Relationship Id="rId4" Type="http://schemas.openxmlformats.org/officeDocument/2006/relationships/image" Target="../media/image37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8" Type="http://schemas.openxmlformats.org/officeDocument/2006/relationships/image" Target="../media/image92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95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96.png"/><Relationship Id="rId5" Type="http://schemas.openxmlformats.org/officeDocument/2006/relationships/image" Target="../media/image100.png"/><Relationship Id="rId15" Type="http://schemas.openxmlformats.org/officeDocument/2006/relationships/image" Target="../media/image8.png"/><Relationship Id="rId10" Type="http://schemas.openxmlformats.org/officeDocument/2006/relationships/image" Target="../media/image94.png"/><Relationship Id="rId4" Type="http://schemas.openxmlformats.org/officeDocument/2006/relationships/image" Target="../media/image99.png"/><Relationship Id="rId14" Type="http://schemas.openxmlformats.org/officeDocument/2006/relationships/image" Target="../media/image103.png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18" Type="http://schemas.openxmlformats.org/officeDocument/2006/relationships/image" Target="../media/image270.png"/><Relationship Id="rId26" Type="http://schemas.openxmlformats.org/officeDocument/2006/relationships/image" Target="../media/image350.png"/><Relationship Id="rId3" Type="http://schemas.openxmlformats.org/officeDocument/2006/relationships/image" Target="../media/image128.png"/><Relationship Id="rId21" Type="http://schemas.openxmlformats.org/officeDocument/2006/relationships/image" Target="../media/image300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17" Type="http://schemas.openxmlformats.org/officeDocument/2006/relationships/image" Target="../media/image260.png"/><Relationship Id="rId25" Type="http://schemas.openxmlformats.org/officeDocument/2006/relationships/image" Target="../media/image34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50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24" Type="http://schemas.openxmlformats.org/officeDocument/2006/relationships/image" Target="../media/image330.png"/><Relationship Id="rId5" Type="http://schemas.openxmlformats.org/officeDocument/2006/relationships/image" Target="../media/image140.png"/><Relationship Id="rId15" Type="http://schemas.openxmlformats.org/officeDocument/2006/relationships/image" Target="../media/image240.png"/><Relationship Id="rId23" Type="http://schemas.openxmlformats.org/officeDocument/2006/relationships/image" Target="../media/image320.png"/><Relationship Id="rId28" Type="http://schemas.openxmlformats.org/officeDocument/2006/relationships/image" Target="../media/image121.png"/><Relationship Id="rId10" Type="http://schemas.openxmlformats.org/officeDocument/2006/relationships/image" Target="../media/image190.png"/><Relationship Id="rId19" Type="http://schemas.openxmlformats.org/officeDocument/2006/relationships/image" Target="../media/image28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Relationship Id="rId22" Type="http://schemas.openxmlformats.org/officeDocument/2006/relationships/image" Target="../media/image310.png"/><Relationship Id="rId27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24.png"/><Relationship Id="rId7" Type="http://schemas.openxmlformats.org/officeDocument/2006/relationships/image" Target="../media/image1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5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8.png"/><Relationship Id="rId5" Type="http://schemas.openxmlformats.org/officeDocument/2006/relationships/image" Target="../media/image47.png"/><Relationship Id="rId10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8896" y="266700"/>
            <a:ext cx="6917612" cy="6972300"/>
            <a:chOff x="-358896" y="266700"/>
            <a:chExt cx="6917612" cy="6972300"/>
          </a:xfrm>
        </p:grpSpPr>
        <p:sp>
          <p:nvSpPr>
            <p:cNvPr id="5" name="Rectangle 4"/>
            <p:cNvSpPr/>
            <p:nvPr/>
          </p:nvSpPr>
          <p:spPr>
            <a:xfrm>
              <a:off x="4495800" y="266700"/>
              <a:ext cx="2062916" cy="69723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58896" y="2362200"/>
              <a:ext cx="2621334" cy="47244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0" y="3225968"/>
            <a:ext cx="3581400" cy="2639300"/>
            <a:chOff x="6096000" y="3225968"/>
            <a:chExt cx="3581400" cy="26393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259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Sinusoidal functions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502388" y="3087469"/>
            <a:ext cx="2024308" cy="2854230"/>
            <a:chOff x="4426188" y="3087469"/>
            <a:chExt cx="2024308" cy="2854230"/>
          </a:xfrm>
        </p:grpSpPr>
        <p:sp>
          <p:nvSpPr>
            <p:cNvPr id="9" name="TextBox 8"/>
            <p:cNvSpPr txBox="1"/>
            <p:nvPr/>
          </p:nvSpPr>
          <p:spPr>
            <a:xfrm>
              <a:off x="4426188" y="3087469"/>
              <a:ext cx="202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Products and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quotients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4835575" y="4028008"/>
              <a:ext cx="1522117" cy="1913691"/>
              <a:chOff x="714596" y="4036068"/>
              <a:chExt cx="1960147" cy="2464406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835679" y="5950694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108288" y="5621558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flipH="1">
                <a:off x="725351" y="5179124"/>
                <a:ext cx="809705" cy="1042988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1141525" y="5334803"/>
                <a:ext cx="1533218" cy="167313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flipV="1">
                <a:off x="1410823" y="4036068"/>
                <a:ext cx="0" cy="1476305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 118"/>
              <p:cNvSpPr/>
              <p:nvPr/>
            </p:nvSpPr>
            <p:spPr>
              <a:xfrm>
                <a:off x="1738935" y="5253411"/>
                <a:ext cx="549337" cy="1247063"/>
              </a:xfrm>
              <a:custGeom>
                <a:avLst/>
                <a:gdLst>
                  <a:gd name="connsiteX0" fmla="*/ 980723 w 980723"/>
                  <a:gd name="connsiteY0" fmla="*/ 0 h 2226365"/>
                  <a:gd name="connsiteX1" fmla="*/ 251854 w 980723"/>
                  <a:gd name="connsiteY1" fmla="*/ 172278 h 2226365"/>
                  <a:gd name="connsiteX2" fmla="*/ 62 w 980723"/>
                  <a:gd name="connsiteY2" fmla="*/ 516835 h 2226365"/>
                  <a:gd name="connsiteX3" fmla="*/ 225349 w 980723"/>
                  <a:gd name="connsiteY3" fmla="*/ 1192695 h 2226365"/>
                  <a:gd name="connsiteX4" fmla="*/ 569906 w 980723"/>
                  <a:gd name="connsiteY4" fmla="*/ 2226365 h 222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723" h="2226365">
                    <a:moveTo>
                      <a:pt x="980723" y="0"/>
                    </a:moveTo>
                    <a:cubicBezTo>
                      <a:pt x="698010" y="43069"/>
                      <a:pt x="415297" y="86139"/>
                      <a:pt x="251854" y="172278"/>
                    </a:cubicBezTo>
                    <a:cubicBezTo>
                      <a:pt x="88411" y="258417"/>
                      <a:pt x="4479" y="346766"/>
                      <a:pt x="62" y="516835"/>
                    </a:cubicBezTo>
                    <a:cubicBezTo>
                      <a:pt x="-4355" y="686904"/>
                      <a:pt x="225349" y="1192695"/>
                      <a:pt x="225349" y="1192695"/>
                    </a:cubicBezTo>
                    <a:cubicBezTo>
                      <a:pt x="320323" y="1477617"/>
                      <a:pt x="583158" y="1985617"/>
                      <a:pt x="569906" y="2226365"/>
                    </a:cubicBezTo>
                  </a:path>
                </a:pathLst>
              </a:custGeom>
              <a:noFill/>
              <a:ln w="38100">
                <a:gradFill>
                  <a:gsLst>
                    <a:gs pos="20000">
                      <a:srgbClr val="FFFF00"/>
                    </a:gs>
                    <a:gs pos="0">
                      <a:srgbClr val="FFFF00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714596" y="4375969"/>
                <a:ext cx="771992" cy="491445"/>
              </a:xfrm>
              <a:custGeom>
                <a:avLst/>
                <a:gdLst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662609 w 1683026"/>
                  <a:gd name="connsiteY4" fmla="*/ 244263 h 933376"/>
                  <a:gd name="connsiteX5" fmla="*/ 238539 w 1683026"/>
                  <a:gd name="connsiteY5" fmla="*/ 32229 h 933376"/>
                  <a:gd name="connsiteX6" fmla="*/ 0 w 1683026"/>
                  <a:gd name="connsiteY6" fmla="*/ 363533 h 933376"/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238539 w 1683026"/>
                  <a:gd name="connsiteY4" fmla="*/ 32229 h 933376"/>
                  <a:gd name="connsiteX5" fmla="*/ 0 w 1683026"/>
                  <a:gd name="connsiteY5" fmla="*/ 363533 h 933376"/>
                  <a:gd name="connsiteX0" fmla="*/ 1683026 w 1684828"/>
                  <a:gd name="connsiteY0" fmla="*/ 901147 h 901147"/>
                  <a:gd name="connsiteX1" fmla="*/ 1616765 w 1684828"/>
                  <a:gd name="connsiteY1" fmla="*/ 145774 h 901147"/>
                  <a:gd name="connsiteX2" fmla="*/ 1099930 w 1684828"/>
                  <a:gd name="connsiteY2" fmla="*/ 463826 h 901147"/>
                  <a:gd name="connsiteX3" fmla="*/ 238539 w 1684828"/>
                  <a:gd name="connsiteY3" fmla="*/ 0 h 901147"/>
                  <a:gd name="connsiteX4" fmla="*/ 0 w 1684828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31586 h 931586"/>
                  <a:gd name="connsiteX1" fmla="*/ 1510747 w 1683026"/>
                  <a:gd name="connsiteY1" fmla="*/ 96700 h 931586"/>
                  <a:gd name="connsiteX2" fmla="*/ 1099930 w 1683026"/>
                  <a:gd name="connsiteY2" fmla="*/ 587030 h 931586"/>
                  <a:gd name="connsiteX3" fmla="*/ 556591 w 1683026"/>
                  <a:gd name="connsiteY3" fmla="*/ 3934 h 931586"/>
                  <a:gd name="connsiteX4" fmla="*/ 0 w 1683026"/>
                  <a:gd name="connsiteY4" fmla="*/ 361743 h 931586"/>
                  <a:gd name="connsiteX0" fmla="*/ 1683026 w 1683026"/>
                  <a:gd name="connsiteY0" fmla="*/ 950923 h 950923"/>
                  <a:gd name="connsiteX1" fmla="*/ 1510747 w 1683026"/>
                  <a:gd name="connsiteY1" fmla="*/ 116037 h 950923"/>
                  <a:gd name="connsiteX2" fmla="*/ 1099930 w 1683026"/>
                  <a:gd name="connsiteY2" fmla="*/ 606367 h 950923"/>
                  <a:gd name="connsiteX3" fmla="*/ 556591 w 1683026"/>
                  <a:gd name="connsiteY3" fmla="*/ 23271 h 950923"/>
                  <a:gd name="connsiteX4" fmla="*/ 0 w 1683026"/>
                  <a:gd name="connsiteY4" fmla="*/ 381080 h 950923"/>
                  <a:gd name="connsiteX0" fmla="*/ 1537252 w 1537252"/>
                  <a:gd name="connsiteY0" fmla="*/ 928974 h 928974"/>
                  <a:gd name="connsiteX1" fmla="*/ 1364973 w 1537252"/>
                  <a:gd name="connsiteY1" fmla="*/ 94088 h 928974"/>
                  <a:gd name="connsiteX2" fmla="*/ 954156 w 1537252"/>
                  <a:gd name="connsiteY2" fmla="*/ 584418 h 928974"/>
                  <a:gd name="connsiteX3" fmla="*/ 410817 w 1537252"/>
                  <a:gd name="connsiteY3" fmla="*/ 1322 h 928974"/>
                  <a:gd name="connsiteX4" fmla="*/ 0 w 1537252"/>
                  <a:gd name="connsiteY4" fmla="*/ 783200 h 928974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378226 w 1378226"/>
                  <a:gd name="connsiteY0" fmla="*/ 705093 h 877371"/>
                  <a:gd name="connsiteX1" fmla="*/ 1245704 w 1378226"/>
                  <a:gd name="connsiteY1" fmla="*/ 95494 h 877371"/>
                  <a:gd name="connsiteX2" fmla="*/ 834887 w 1378226"/>
                  <a:gd name="connsiteY2" fmla="*/ 585824 h 877371"/>
                  <a:gd name="connsiteX3" fmla="*/ 291548 w 1378226"/>
                  <a:gd name="connsiteY3" fmla="*/ 2728 h 877371"/>
                  <a:gd name="connsiteX4" fmla="*/ 0 w 1378226"/>
                  <a:gd name="connsiteY4" fmla="*/ 877371 h 87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226" h="877371">
                    <a:moveTo>
                      <a:pt x="1378226" y="705093"/>
                    </a:moveTo>
                    <a:cubicBezTo>
                      <a:pt x="1371600" y="403606"/>
                      <a:pt x="1336261" y="115372"/>
                      <a:pt x="1245704" y="95494"/>
                    </a:cubicBezTo>
                    <a:cubicBezTo>
                      <a:pt x="1155148" y="75616"/>
                      <a:pt x="993913" y="601285"/>
                      <a:pt x="834887" y="585824"/>
                    </a:cubicBezTo>
                    <a:cubicBezTo>
                      <a:pt x="675861" y="570363"/>
                      <a:pt x="430696" y="-45863"/>
                      <a:pt x="291548" y="2728"/>
                    </a:cubicBezTo>
                    <a:cubicBezTo>
                      <a:pt x="152400" y="51319"/>
                      <a:pt x="24296" y="589136"/>
                      <a:pt x="0" y="877371"/>
                    </a:cubicBezTo>
                  </a:path>
                </a:pathLst>
              </a:custGeom>
              <a:noFill/>
              <a:ln w="38100">
                <a:gradFill flip="none" rotWithShape="1">
                  <a:gsLst>
                    <a:gs pos="23000">
                      <a:srgbClr val="FFC000"/>
                    </a:gs>
                    <a:gs pos="0">
                      <a:srgbClr val="FFC000">
                        <a:alpha val="0"/>
                      </a:srgbClr>
                    </a:gs>
                    <a:gs pos="100000">
                      <a:srgbClr val="FFC000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8"/>
              <p:cNvSpPr/>
              <p:nvPr/>
            </p:nvSpPr>
            <p:spPr>
              <a:xfrm>
                <a:off x="1174714" y="4705966"/>
                <a:ext cx="621911" cy="1019980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8"/>
              <p:cNvSpPr/>
              <p:nvPr/>
            </p:nvSpPr>
            <p:spPr>
              <a:xfrm>
                <a:off x="905015" y="4375969"/>
                <a:ext cx="1030665" cy="1741805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362200" y="3225968"/>
            <a:ext cx="1969478" cy="2620996"/>
            <a:chOff x="2362200" y="3225968"/>
            <a:chExt cx="1969478" cy="2620996"/>
          </a:xfrm>
        </p:grpSpPr>
        <p:sp>
          <p:nvSpPr>
            <p:cNvPr id="8" name="TextBox 7"/>
            <p:cNvSpPr txBox="1"/>
            <p:nvPr/>
          </p:nvSpPr>
          <p:spPr>
            <a:xfrm>
              <a:off x="2362200" y="3225968"/>
              <a:ext cx="196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Chain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42906" y="4124589"/>
              <a:ext cx="1636372" cy="1722375"/>
              <a:chOff x="430015" y="1544598"/>
              <a:chExt cx="3729340" cy="3925344"/>
            </a:xfrm>
          </p:grpSpPr>
          <p:sp>
            <p:nvSpPr>
              <p:cNvPr id="139" name="Isosceles Triangle 122"/>
              <p:cNvSpPr/>
              <p:nvPr/>
            </p:nvSpPr>
            <p:spPr>
              <a:xfrm>
                <a:off x="1635490" y="4849431"/>
                <a:ext cx="579906" cy="289560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93674"/>
                  <a:gd name="connsiteY0" fmla="*/ 333600 h 623160"/>
                  <a:gd name="connsiteX1" fmla="*/ 459384 w 493674"/>
                  <a:gd name="connsiteY1" fmla="*/ 0 h 623160"/>
                  <a:gd name="connsiteX2" fmla="*/ 493674 w 493674"/>
                  <a:gd name="connsiteY2" fmla="*/ 623160 h 623160"/>
                  <a:gd name="connsiteX3" fmla="*/ 0 w 493674"/>
                  <a:gd name="connsiteY3" fmla="*/ 333600 h 623160"/>
                  <a:gd name="connsiteX0" fmla="*/ 0 w 501294"/>
                  <a:gd name="connsiteY0" fmla="*/ 0 h 289560"/>
                  <a:gd name="connsiteX1" fmla="*/ 501294 w 501294"/>
                  <a:gd name="connsiteY1" fmla="*/ 43590 h 289560"/>
                  <a:gd name="connsiteX2" fmla="*/ 493674 w 501294"/>
                  <a:gd name="connsiteY2" fmla="*/ 289560 h 289560"/>
                  <a:gd name="connsiteX3" fmla="*/ 0 w 501294"/>
                  <a:gd name="connsiteY3" fmla="*/ 0 h 289560"/>
                  <a:gd name="connsiteX0" fmla="*/ 0 w 600595"/>
                  <a:gd name="connsiteY0" fmla="*/ 0 h 289560"/>
                  <a:gd name="connsiteX1" fmla="*/ 600595 w 600595"/>
                  <a:gd name="connsiteY1" fmla="*/ 113929 h 289560"/>
                  <a:gd name="connsiteX2" fmla="*/ 493674 w 600595"/>
                  <a:gd name="connsiteY2" fmla="*/ 289560 h 289560"/>
                  <a:gd name="connsiteX3" fmla="*/ 0 w 600595"/>
                  <a:gd name="connsiteY3" fmla="*/ 0 h 289560"/>
                  <a:gd name="connsiteX0" fmla="*/ 0 w 567494"/>
                  <a:gd name="connsiteY0" fmla="*/ 0 h 289560"/>
                  <a:gd name="connsiteX1" fmla="*/ 567494 w 567494"/>
                  <a:gd name="connsiteY1" fmla="*/ 105654 h 289560"/>
                  <a:gd name="connsiteX2" fmla="*/ 493674 w 567494"/>
                  <a:gd name="connsiteY2" fmla="*/ 289560 h 289560"/>
                  <a:gd name="connsiteX3" fmla="*/ 0 w 567494"/>
                  <a:gd name="connsiteY3" fmla="*/ 0 h 289560"/>
                  <a:gd name="connsiteX0" fmla="*/ 0 w 579906"/>
                  <a:gd name="connsiteY0" fmla="*/ 0 h 289560"/>
                  <a:gd name="connsiteX1" fmla="*/ 579906 w 579906"/>
                  <a:gd name="connsiteY1" fmla="*/ 105654 h 289560"/>
                  <a:gd name="connsiteX2" fmla="*/ 493674 w 579906"/>
                  <a:gd name="connsiteY2" fmla="*/ 289560 h 289560"/>
                  <a:gd name="connsiteX3" fmla="*/ 0 w 579906"/>
                  <a:gd name="connsiteY3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906" h="289560">
                    <a:moveTo>
                      <a:pt x="0" y="0"/>
                    </a:moveTo>
                    <a:lnTo>
                      <a:pt x="579906" y="105654"/>
                    </a:lnTo>
                    <a:lnTo>
                      <a:pt x="493674" y="2895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Isosceles Triangle 122"/>
              <p:cNvSpPr/>
              <p:nvPr/>
            </p:nvSpPr>
            <p:spPr>
              <a:xfrm>
                <a:off x="747203" y="3355370"/>
                <a:ext cx="193393" cy="461455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59384"/>
                  <a:gd name="connsiteY0" fmla="*/ 333600 h 684120"/>
                  <a:gd name="connsiteX1" fmla="*/ 459384 w 459384"/>
                  <a:gd name="connsiteY1" fmla="*/ 0 h 684120"/>
                  <a:gd name="connsiteX2" fmla="*/ 230784 w 459384"/>
                  <a:gd name="connsiteY2" fmla="*/ 684120 h 684120"/>
                  <a:gd name="connsiteX3" fmla="*/ 0 w 459384"/>
                  <a:gd name="connsiteY3" fmla="*/ 333600 h 684120"/>
                  <a:gd name="connsiteX0" fmla="*/ 0 w 230784"/>
                  <a:gd name="connsiteY0" fmla="*/ 173580 h 524100"/>
                  <a:gd name="connsiteX1" fmla="*/ 173634 w 230784"/>
                  <a:gd name="connsiteY1" fmla="*/ 0 h 524100"/>
                  <a:gd name="connsiteX2" fmla="*/ 230784 w 230784"/>
                  <a:gd name="connsiteY2" fmla="*/ 524100 h 524100"/>
                  <a:gd name="connsiteX3" fmla="*/ 0 w 230784"/>
                  <a:gd name="connsiteY3" fmla="*/ 173580 h 524100"/>
                  <a:gd name="connsiteX0" fmla="*/ 0 w 230784"/>
                  <a:gd name="connsiteY0" fmla="*/ 181200 h 531720"/>
                  <a:gd name="connsiteX1" fmla="*/ 219354 w 230784"/>
                  <a:gd name="connsiteY1" fmla="*/ 0 h 531720"/>
                  <a:gd name="connsiteX2" fmla="*/ 230784 w 230784"/>
                  <a:gd name="connsiteY2" fmla="*/ 531720 h 531720"/>
                  <a:gd name="connsiteX3" fmla="*/ 0 w 230784"/>
                  <a:gd name="connsiteY3" fmla="*/ 181200 h 531720"/>
                  <a:gd name="connsiteX0" fmla="*/ 0 w 230784"/>
                  <a:gd name="connsiteY0" fmla="*/ 223110 h 573630"/>
                  <a:gd name="connsiteX1" fmla="*/ 223164 w 230784"/>
                  <a:gd name="connsiteY1" fmla="*/ 0 h 573630"/>
                  <a:gd name="connsiteX2" fmla="*/ 230784 w 230784"/>
                  <a:gd name="connsiteY2" fmla="*/ 573630 h 573630"/>
                  <a:gd name="connsiteX3" fmla="*/ 0 w 230784"/>
                  <a:gd name="connsiteY3" fmla="*/ 223110 h 573630"/>
                  <a:gd name="connsiteX0" fmla="*/ 0 w 230784"/>
                  <a:gd name="connsiteY0" fmla="*/ 161924 h 512444"/>
                  <a:gd name="connsiteX1" fmla="*/ 223164 w 230784"/>
                  <a:gd name="connsiteY1" fmla="*/ 0 h 512444"/>
                  <a:gd name="connsiteX2" fmla="*/ 230784 w 230784"/>
                  <a:gd name="connsiteY2" fmla="*/ 512444 h 512444"/>
                  <a:gd name="connsiteX3" fmla="*/ 0 w 230784"/>
                  <a:gd name="connsiteY3" fmla="*/ 161924 h 512444"/>
                  <a:gd name="connsiteX0" fmla="*/ 0 w 206990"/>
                  <a:gd name="connsiteY0" fmla="*/ 175521 h 512444"/>
                  <a:gd name="connsiteX1" fmla="*/ 199370 w 206990"/>
                  <a:gd name="connsiteY1" fmla="*/ 0 h 512444"/>
                  <a:gd name="connsiteX2" fmla="*/ 206990 w 206990"/>
                  <a:gd name="connsiteY2" fmla="*/ 512444 h 512444"/>
                  <a:gd name="connsiteX3" fmla="*/ 0 w 206990"/>
                  <a:gd name="connsiteY3" fmla="*/ 175521 h 512444"/>
                  <a:gd name="connsiteX0" fmla="*/ 0 w 206990"/>
                  <a:gd name="connsiteY0" fmla="*/ 124532 h 461455"/>
                  <a:gd name="connsiteX1" fmla="*/ 195971 w 206990"/>
                  <a:gd name="connsiteY1" fmla="*/ 0 h 461455"/>
                  <a:gd name="connsiteX2" fmla="*/ 206990 w 206990"/>
                  <a:gd name="connsiteY2" fmla="*/ 461455 h 461455"/>
                  <a:gd name="connsiteX3" fmla="*/ 0 w 206990"/>
                  <a:gd name="connsiteY3" fmla="*/ 124532 h 461455"/>
                  <a:gd name="connsiteX0" fmla="*/ 0 w 193393"/>
                  <a:gd name="connsiteY0" fmla="*/ 165323 h 461455"/>
                  <a:gd name="connsiteX1" fmla="*/ 182374 w 193393"/>
                  <a:gd name="connsiteY1" fmla="*/ 0 h 461455"/>
                  <a:gd name="connsiteX2" fmla="*/ 193393 w 193393"/>
                  <a:gd name="connsiteY2" fmla="*/ 461455 h 461455"/>
                  <a:gd name="connsiteX3" fmla="*/ 0 w 193393"/>
                  <a:gd name="connsiteY3" fmla="*/ 165323 h 46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393" h="461455">
                    <a:moveTo>
                      <a:pt x="0" y="165323"/>
                    </a:moveTo>
                    <a:lnTo>
                      <a:pt x="182374" y="0"/>
                    </a:lnTo>
                    <a:lnTo>
                      <a:pt x="193393" y="461455"/>
                    </a:lnTo>
                    <a:lnTo>
                      <a:pt x="0" y="1653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Isosceles Triangle 122"/>
              <p:cNvSpPr/>
              <p:nvPr/>
            </p:nvSpPr>
            <p:spPr>
              <a:xfrm>
                <a:off x="2182304" y="2859803"/>
                <a:ext cx="463195" cy="313827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63194"/>
                  <a:gd name="connsiteY0" fmla="*/ 333600 h 366907"/>
                  <a:gd name="connsiteX1" fmla="*/ 459384 w 463194"/>
                  <a:gd name="connsiteY1" fmla="*/ 0 h 366907"/>
                  <a:gd name="connsiteX2" fmla="*/ 463194 w 463194"/>
                  <a:gd name="connsiteY2" fmla="*/ 366907 h 366907"/>
                  <a:gd name="connsiteX3" fmla="*/ 0 w 463194"/>
                  <a:gd name="connsiteY3" fmla="*/ 333600 h 36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194" h="366907">
                    <a:moveTo>
                      <a:pt x="0" y="333600"/>
                    </a:moveTo>
                    <a:lnTo>
                      <a:pt x="459384" y="0"/>
                    </a:lnTo>
                    <a:lnTo>
                      <a:pt x="463194" y="366907"/>
                    </a:lnTo>
                    <a:lnTo>
                      <a:pt x="0" y="333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>
                <a:off x="1173005" y="3789639"/>
                <a:ext cx="2737233" cy="298700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flipV="1">
                <a:off x="1613329" y="1544598"/>
                <a:ext cx="0" cy="2635629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 flipH="1">
                <a:off x="430015" y="3485219"/>
                <a:ext cx="1445555" cy="1862032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1684526" y="1783566"/>
                <a:ext cx="2474829" cy="169444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Freeform 153"/>
              <p:cNvSpPr/>
              <p:nvPr/>
            </p:nvSpPr>
            <p:spPr>
              <a:xfrm>
                <a:off x="430018" y="2319130"/>
                <a:ext cx="1182940" cy="1702293"/>
              </a:xfrm>
              <a:custGeom>
                <a:avLst/>
                <a:gdLst>
                  <a:gd name="connsiteX0" fmla="*/ 1417982 w 1417982"/>
                  <a:gd name="connsiteY0" fmla="*/ 1285460 h 1418122"/>
                  <a:gd name="connsiteX1" fmla="*/ 1205948 w 1417982"/>
                  <a:gd name="connsiteY1" fmla="*/ 1404730 h 1418122"/>
                  <a:gd name="connsiteX2" fmla="*/ 755374 w 1417982"/>
                  <a:gd name="connsiteY2" fmla="*/ 1391478 h 1418122"/>
                  <a:gd name="connsiteX3" fmla="*/ 357809 w 1417982"/>
                  <a:gd name="connsiteY3" fmla="*/ 1192695 h 1418122"/>
                  <a:gd name="connsiteX4" fmla="*/ 106017 w 1417982"/>
                  <a:gd name="connsiteY4" fmla="*/ 715617 h 1418122"/>
                  <a:gd name="connsiteX5" fmla="*/ 0 w 1417982"/>
                  <a:gd name="connsiteY5" fmla="*/ 0 h 1418122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76159"/>
                  <a:gd name="connsiteX1" fmla="*/ 1232453 w 1444487"/>
                  <a:gd name="connsiteY1" fmla="*/ 1630017 h 1676159"/>
                  <a:gd name="connsiteX2" fmla="*/ 781879 w 1444487"/>
                  <a:gd name="connsiteY2" fmla="*/ 1616765 h 1676159"/>
                  <a:gd name="connsiteX3" fmla="*/ 132522 w 1444487"/>
                  <a:gd name="connsiteY3" fmla="*/ 940904 h 1676159"/>
                  <a:gd name="connsiteX4" fmla="*/ 0 w 1444487"/>
                  <a:gd name="connsiteY4" fmla="*/ 0 h 1676159"/>
                  <a:gd name="connsiteX0" fmla="*/ 1444498 w 1444498"/>
                  <a:gd name="connsiteY0" fmla="*/ 1510747 h 1676159"/>
                  <a:gd name="connsiteX1" fmla="*/ 1232464 w 1444498"/>
                  <a:gd name="connsiteY1" fmla="*/ 1630017 h 1676159"/>
                  <a:gd name="connsiteX2" fmla="*/ 781890 w 1444498"/>
                  <a:gd name="connsiteY2" fmla="*/ 1616765 h 1676159"/>
                  <a:gd name="connsiteX3" fmla="*/ 132533 w 1444498"/>
                  <a:gd name="connsiteY3" fmla="*/ 940904 h 1676159"/>
                  <a:gd name="connsiteX4" fmla="*/ 11 w 1444498"/>
                  <a:gd name="connsiteY4" fmla="*/ 0 h 1676159"/>
                  <a:gd name="connsiteX0" fmla="*/ 1444487 w 1444487"/>
                  <a:gd name="connsiteY0" fmla="*/ 1510747 h 1675199"/>
                  <a:gd name="connsiteX1" fmla="*/ 1232453 w 1444487"/>
                  <a:gd name="connsiteY1" fmla="*/ 1630017 h 1675199"/>
                  <a:gd name="connsiteX2" fmla="*/ 781879 w 1444487"/>
                  <a:gd name="connsiteY2" fmla="*/ 1616765 h 1675199"/>
                  <a:gd name="connsiteX3" fmla="*/ 212035 w 1444487"/>
                  <a:gd name="connsiteY3" fmla="*/ 954156 h 1675199"/>
                  <a:gd name="connsiteX4" fmla="*/ 0 w 1444487"/>
                  <a:gd name="connsiteY4" fmla="*/ 0 h 1675199"/>
                  <a:gd name="connsiteX0" fmla="*/ 1444487 w 1444487"/>
                  <a:gd name="connsiteY0" fmla="*/ 1510747 h 1643496"/>
                  <a:gd name="connsiteX1" fmla="*/ 781879 w 1444487"/>
                  <a:gd name="connsiteY1" fmla="*/ 1616765 h 1643496"/>
                  <a:gd name="connsiteX2" fmla="*/ 212035 w 1444487"/>
                  <a:gd name="connsiteY2" fmla="*/ 954156 h 1643496"/>
                  <a:gd name="connsiteX3" fmla="*/ 0 w 1444487"/>
                  <a:gd name="connsiteY3" fmla="*/ 0 h 1643496"/>
                  <a:gd name="connsiteX0" fmla="*/ 1444487 w 1444487"/>
                  <a:gd name="connsiteY0" fmla="*/ 1510747 h 1687806"/>
                  <a:gd name="connsiteX1" fmla="*/ 781879 w 1444487"/>
                  <a:gd name="connsiteY1" fmla="*/ 1616765 h 1687806"/>
                  <a:gd name="connsiteX2" fmla="*/ 212035 w 1444487"/>
                  <a:gd name="connsiteY2" fmla="*/ 954156 h 1687806"/>
                  <a:gd name="connsiteX3" fmla="*/ 0 w 1444487"/>
                  <a:gd name="connsiteY3" fmla="*/ 0 h 1687806"/>
                  <a:gd name="connsiteX0" fmla="*/ 1444487 w 1444487"/>
                  <a:gd name="connsiteY0" fmla="*/ 1510747 h 1688717"/>
                  <a:gd name="connsiteX1" fmla="*/ 781879 w 1444487"/>
                  <a:gd name="connsiteY1" fmla="*/ 1616765 h 1688717"/>
                  <a:gd name="connsiteX2" fmla="*/ 185531 w 1444487"/>
                  <a:gd name="connsiteY2" fmla="*/ 940904 h 1688717"/>
                  <a:gd name="connsiteX3" fmla="*/ 0 w 1444487"/>
                  <a:gd name="connsiteY3" fmla="*/ 0 h 1688717"/>
                  <a:gd name="connsiteX0" fmla="*/ 1497496 w 1497496"/>
                  <a:gd name="connsiteY0" fmla="*/ 1523999 h 1701969"/>
                  <a:gd name="connsiteX1" fmla="*/ 834888 w 1497496"/>
                  <a:gd name="connsiteY1" fmla="*/ 1630017 h 1701969"/>
                  <a:gd name="connsiteX2" fmla="*/ 238540 w 1497496"/>
                  <a:gd name="connsiteY2" fmla="*/ 954156 h 1701969"/>
                  <a:gd name="connsiteX3" fmla="*/ 0 w 1497496"/>
                  <a:gd name="connsiteY3" fmla="*/ 0 h 1701969"/>
                  <a:gd name="connsiteX0" fmla="*/ 1497496 w 1497496"/>
                  <a:gd name="connsiteY0" fmla="*/ 1523999 h 1713753"/>
                  <a:gd name="connsiteX1" fmla="*/ 834888 w 1497496"/>
                  <a:gd name="connsiteY1" fmla="*/ 1630017 h 1713753"/>
                  <a:gd name="connsiteX2" fmla="*/ 238540 w 1497496"/>
                  <a:gd name="connsiteY2" fmla="*/ 954156 h 1713753"/>
                  <a:gd name="connsiteX3" fmla="*/ 0 w 1497496"/>
                  <a:gd name="connsiteY3" fmla="*/ 0 h 1713753"/>
                  <a:gd name="connsiteX0" fmla="*/ 1497496 w 1497496"/>
                  <a:gd name="connsiteY0" fmla="*/ 1523999 h 1702293"/>
                  <a:gd name="connsiteX1" fmla="*/ 834888 w 1497496"/>
                  <a:gd name="connsiteY1" fmla="*/ 1630017 h 1702293"/>
                  <a:gd name="connsiteX2" fmla="*/ 250473 w 1497496"/>
                  <a:gd name="connsiteY2" fmla="*/ 949442 h 1702293"/>
                  <a:gd name="connsiteX3" fmla="*/ 0 w 1497496"/>
                  <a:gd name="connsiteY3" fmla="*/ 0 h 170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496" h="1702293">
                    <a:moveTo>
                      <a:pt x="1497496" y="1523999"/>
                    </a:moveTo>
                    <a:cubicBezTo>
                      <a:pt x="1306445" y="1758121"/>
                      <a:pt x="1042725" y="1725776"/>
                      <a:pt x="834888" y="1630017"/>
                    </a:cubicBezTo>
                    <a:cubicBezTo>
                      <a:pt x="627051" y="1534258"/>
                      <a:pt x="389621" y="1221111"/>
                      <a:pt x="250473" y="949442"/>
                    </a:cubicBezTo>
                    <a:cubicBezTo>
                      <a:pt x="111325" y="677773"/>
                      <a:pt x="23191" y="258417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1282238" y="4345826"/>
                <a:ext cx="2333311" cy="1124116"/>
              </a:xfrm>
              <a:custGeom>
                <a:avLst/>
                <a:gdLst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1205948 w 1444487"/>
                  <a:gd name="connsiteY1" fmla="*/ 768627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530088 h 1457739"/>
                  <a:gd name="connsiteX2" fmla="*/ 1444487 w 1444487"/>
                  <a:gd name="connsiteY2" fmla="*/ 1457739 h 1457739"/>
                  <a:gd name="connsiteX0" fmla="*/ 0 w 1325217"/>
                  <a:gd name="connsiteY0" fmla="*/ 0 h 1272209"/>
                  <a:gd name="connsiteX1" fmla="*/ 940904 w 1325217"/>
                  <a:gd name="connsiteY1" fmla="*/ 530088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477078 w 2199861"/>
                  <a:gd name="connsiteY1" fmla="*/ 967410 h 1325217"/>
                  <a:gd name="connsiteX2" fmla="*/ 2199861 w 2199861"/>
                  <a:gd name="connsiteY2" fmla="*/ 1325217 h 1325217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662609 w 2305879"/>
                  <a:gd name="connsiteY1" fmla="*/ 781881 h 1192696"/>
                  <a:gd name="connsiteX2" fmla="*/ 2305879 w 2305879"/>
                  <a:gd name="connsiteY2" fmla="*/ 1192696 h 119269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311" h="1124116">
                    <a:moveTo>
                      <a:pt x="0" y="0"/>
                    </a:moveTo>
                    <a:cubicBezTo>
                      <a:pt x="222482" y="336518"/>
                      <a:pt x="301156" y="525948"/>
                      <a:pt x="690041" y="713301"/>
                    </a:cubicBezTo>
                    <a:cubicBezTo>
                      <a:pt x="1078926" y="900654"/>
                      <a:pt x="1856232" y="1044603"/>
                      <a:pt x="2333311" y="1124116"/>
                    </a:cubicBezTo>
                  </a:path>
                </a:pathLst>
              </a:cu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078998" y="3034667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833875" y="3691214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8F"/>
                  </a:gs>
                  <a:gs pos="41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519970" y="4730059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00B050"/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-76201" y="-323850"/>
            <a:ext cx="9448801" cy="314325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62690" y="727177"/>
            <a:ext cx="2369566" cy="1670845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1 w 3101967"/>
              <a:gd name="connsiteY0" fmla="*/ 1441900 h 2383108"/>
              <a:gd name="connsiteX1" fmla="*/ 877257 w 3101967"/>
              <a:gd name="connsiteY1" fmla="*/ 2380378 h 2383108"/>
              <a:gd name="connsiteX2" fmla="*/ 2473864 w 3101967"/>
              <a:gd name="connsiteY2" fmla="*/ 1092491 h 2383108"/>
              <a:gd name="connsiteX3" fmla="*/ 3101967 w 3101967"/>
              <a:gd name="connsiteY3" fmla="*/ 0 h 2383108"/>
              <a:gd name="connsiteX0" fmla="*/ 0 w 3183849"/>
              <a:gd name="connsiteY0" fmla="*/ 2143767 h 2433380"/>
              <a:gd name="connsiteX1" fmla="*/ 959139 w 3183849"/>
              <a:gd name="connsiteY1" fmla="*/ 2380378 h 2433380"/>
              <a:gd name="connsiteX2" fmla="*/ 2555746 w 3183849"/>
              <a:gd name="connsiteY2" fmla="*/ 1092491 h 2433380"/>
              <a:gd name="connsiteX3" fmla="*/ 3183849 w 3183849"/>
              <a:gd name="connsiteY3" fmla="*/ 0 h 2433380"/>
              <a:gd name="connsiteX0" fmla="*/ 0 w 3125868"/>
              <a:gd name="connsiteY0" fmla="*/ 2124440 h 2429934"/>
              <a:gd name="connsiteX1" fmla="*/ 901158 w 3125868"/>
              <a:gd name="connsiteY1" fmla="*/ 2380378 h 2429934"/>
              <a:gd name="connsiteX2" fmla="*/ 2497765 w 3125868"/>
              <a:gd name="connsiteY2" fmla="*/ 1092491 h 2429934"/>
              <a:gd name="connsiteX3" fmla="*/ 3125868 w 3125868"/>
              <a:gd name="connsiteY3" fmla="*/ 0 h 2429934"/>
              <a:gd name="connsiteX0" fmla="*/ 0 w 3125868"/>
              <a:gd name="connsiteY0" fmla="*/ 2124440 h 2426343"/>
              <a:gd name="connsiteX1" fmla="*/ 901158 w 3125868"/>
              <a:gd name="connsiteY1" fmla="*/ 2380378 h 2426343"/>
              <a:gd name="connsiteX2" fmla="*/ 2497765 w 3125868"/>
              <a:gd name="connsiteY2" fmla="*/ 1092491 h 2426343"/>
              <a:gd name="connsiteX3" fmla="*/ 3125868 w 3125868"/>
              <a:gd name="connsiteY3" fmla="*/ 0 h 2426343"/>
              <a:gd name="connsiteX0" fmla="*/ 0 w 3357789"/>
              <a:gd name="connsiteY0" fmla="*/ 2221074 h 2444253"/>
              <a:gd name="connsiteX1" fmla="*/ 1133079 w 3357789"/>
              <a:gd name="connsiteY1" fmla="*/ 2380378 h 2444253"/>
              <a:gd name="connsiteX2" fmla="*/ 2729686 w 3357789"/>
              <a:gd name="connsiteY2" fmla="*/ 1092491 h 2444253"/>
              <a:gd name="connsiteX3" fmla="*/ 3357789 w 3357789"/>
              <a:gd name="connsiteY3" fmla="*/ 0 h 2444253"/>
              <a:gd name="connsiteX0" fmla="*/ 0 w 3357789"/>
              <a:gd name="connsiteY0" fmla="*/ 2221074 h 2420158"/>
              <a:gd name="connsiteX1" fmla="*/ 1133079 w 3357789"/>
              <a:gd name="connsiteY1" fmla="*/ 2380378 h 2420158"/>
              <a:gd name="connsiteX2" fmla="*/ 2729686 w 3357789"/>
              <a:gd name="connsiteY2" fmla="*/ 1092491 h 2420158"/>
              <a:gd name="connsiteX3" fmla="*/ 3357789 w 3357789"/>
              <a:gd name="connsiteY3" fmla="*/ 0 h 2420158"/>
              <a:gd name="connsiteX0" fmla="*/ 0 w 3455734"/>
              <a:gd name="connsiteY0" fmla="*/ 2341621 h 2436735"/>
              <a:gd name="connsiteX1" fmla="*/ 1231024 w 3455734"/>
              <a:gd name="connsiteY1" fmla="*/ 2380378 h 2436735"/>
              <a:gd name="connsiteX2" fmla="*/ 2827631 w 3455734"/>
              <a:gd name="connsiteY2" fmla="*/ 1092491 h 2436735"/>
              <a:gd name="connsiteX3" fmla="*/ 3455734 w 3455734"/>
              <a:gd name="connsiteY3" fmla="*/ 0 h 243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5734" h="2436735">
                <a:moveTo>
                  <a:pt x="0" y="2341621"/>
                </a:moveTo>
                <a:cubicBezTo>
                  <a:pt x="445628" y="2137757"/>
                  <a:pt x="759752" y="2588566"/>
                  <a:pt x="1231024" y="2380378"/>
                </a:cubicBezTo>
                <a:cubicBezTo>
                  <a:pt x="1702296" y="2172190"/>
                  <a:pt x="2409130" y="1635550"/>
                  <a:pt x="2827631" y="1092491"/>
                </a:cubicBezTo>
                <a:cubicBezTo>
                  <a:pt x="3246132" y="549432"/>
                  <a:pt x="3164328" y="605946"/>
                  <a:pt x="3455734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6919728" y="1162877"/>
            <a:ext cx="1305602" cy="119185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6919728" y="1586166"/>
            <a:ext cx="992218" cy="768562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>
            <a:off x="6918287" y="1932849"/>
            <a:ext cx="654241" cy="42187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6918287" y="2200864"/>
            <a:ext cx="327119" cy="1538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151880" y="1096239"/>
            <a:ext cx="146898" cy="14689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46800" y="2291365"/>
            <a:ext cx="146898" cy="146898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blipFill rotWithShape="1">
                <a:blip r:embed="rId5"/>
                <a:stretch>
                  <a:fillRect r="-35088" b="-6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blipFill rotWithShape="1">
                <a:blip r:embed="rId6"/>
                <a:stretch>
                  <a:fillRect r="-1929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890391" y="773668"/>
            <a:ext cx="313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Derivatives and differentials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Differentiation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8600" y="3225968"/>
            <a:ext cx="1925784" cy="2793832"/>
            <a:chOff x="228600" y="3225968"/>
            <a:chExt cx="1925784" cy="2793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304800" y="32259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Power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48475" y="4322964"/>
              <a:ext cx="1681615" cy="1696836"/>
              <a:chOff x="-556592" y="1007224"/>
              <a:chExt cx="4325379" cy="4364532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1869292" y="3334876"/>
                <a:ext cx="1327838" cy="1465723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1869292" y="4382608"/>
                <a:ext cx="663919" cy="415507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1869292" y="4648200"/>
                <a:ext cx="331959" cy="15014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461447" y="4977570"/>
                <a:ext cx="3307340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895179" y="1684325"/>
                <a:ext cx="1023" cy="3573941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188348" y="4869739"/>
                <a:ext cx="0" cy="28281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-556592" y="1007224"/>
                <a:ext cx="4244009" cy="4364532"/>
              </a:xfrm>
              <a:custGeom>
                <a:avLst/>
                <a:gdLst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653988"/>
                  <a:gd name="connsiteY0" fmla="*/ 0 h 1741394"/>
                  <a:gd name="connsiteX1" fmla="*/ 867335 w 1653988"/>
                  <a:gd name="connsiteY1" fmla="*/ 1741394 h 1741394"/>
                  <a:gd name="connsiteX2" fmla="*/ 1653988 w 1653988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47264"/>
                  <a:gd name="connsiteY0" fmla="*/ 6724 h 1748119"/>
                  <a:gd name="connsiteX1" fmla="*/ 867335 w 1647264"/>
                  <a:gd name="connsiteY1" fmla="*/ 1748118 h 1748119"/>
                  <a:gd name="connsiteX2" fmla="*/ 1647264 w 1647264"/>
                  <a:gd name="connsiteY2" fmla="*/ 0 h 1748119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53987"/>
                  <a:gd name="connsiteY0" fmla="*/ 20171 h 1748127"/>
                  <a:gd name="connsiteX1" fmla="*/ 874058 w 1653987"/>
                  <a:gd name="connsiteY1" fmla="*/ 1748118 h 1748127"/>
                  <a:gd name="connsiteX2" fmla="*/ 1653987 w 1653987"/>
                  <a:gd name="connsiteY2" fmla="*/ 0 h 1748127"/>
                  <a:gd name="connsiteX0" fmla="*/ 0 w 1653987"/>
                  <a:gd name="connsiteY0" fmla="*/ 20171 h 1748205"/>
                  <a:gd name="connsiteX1" fmla="*/ 874058 w 1653987"/>
                  <a:gd name="connsiteY1" fmla="*/ 1748118 h 1748205"/>
                  <a:gd name="connsiteX2" fmla="*/ 1653987 w 1653987"/>
                  <a:gd name="connsiteY2" fmla="*/ 0 h 1748205"/>
                  <a:gd name="connsiteX0" fmla="*/ 0 w 1627093"/>
                  <a:gd name="connsiteY0" fmla="*/ 20171 h 1748127"/>
                  <a:gd name="connsiteX1" fmla="*/ 847164 w 1627093"/>
                  <a:gd name="connsiteY1" fmla="*/ 1748118 h 1748127"/>
                  <a:gd name="connsiteX2" fmla="*/ 1627093 w 1627093"/>
                  <a:gd name="connsiteY2" fmla="*/ 0 h 1748127"/>
                  <a:gd name="connsiteX0" fmla="*/ 0 w 1627093"/>
                  <a:gd name="connsiteY0" fmla="*/ 20171 h 1748128"/>
                  <a:gd name="connsiteX1" fmla="*/ 847164 w 1627093"/>
                  <a:gd name="connsiteY1" fmla="*/ 1748118 h 1748128"/>
                  <a:gd name="connsiteX2" fmla="*/ 1627093 w 1627093"/>
                  <a:gd name="connsiteY2" fmla="*/ 0 h 1748128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13646"/>
                  <a:gd name="connsiteY0" fmla="*/ 13447 h 1741398"/>
                  <a:gd name="connsiteX1" fmla="*/ 847164 w 1613646"/>
                  <a:gd name="connsiteY1" fmla="*/ 1741394 h 1741398"/>
                  <a:gd name="connsiteX2" fmla="*/ 1613646 w 1613646"/>
                  <a:gd name="connsiteY2" fmla="*/ 0 h 1741398"/>
                  <a:gd name="connsiteX0" fmla="*/ 0 w 1613646"/>
                  <a:gd name="connsiteY0" fmla="*/ 13447 h 1741411"/>
                  <a:gd name="connsiteX1" fmla="*/ 847164 w 1613646"/>
                  <a:gd name="connsiteY1" fmla="*/ 1741394 h 1741411"/>
                  <a:gd name="connsiteX2" fmla="*/ 1613646 w 1613646"/>
                  <a:gd name="connsiteY2" fmla="*/ 0 h 1741411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419361"/>
                  <a:gd name="connsiteY0" fmla="*/ 19168 h 1208007"/>
                  <a:gd name="connsiteX1" fmla="*/ 742312 w 1419361"/>
                  <a:gd name="connsiteY1" fmla="*/ 1208007 h 1208007"/>
                  <a:gd name="connsiteX2" fmla="*/ 1419361 w 1419361"/>
                  <a:gd name="connsiteY2" fmla="*/ 464536 h 1208007"/>
                  <a:gd name="connsiteX0" fmla="*/ 0 w 1419361"/>
                  <a:gd name="connsiteY0" fmla="*/ 183238 h 1372077"/>
                  <a:gd name="connsiteX1" fmla="*/ 742312 w 1419361"/>
                  <a:gd name="connsiteY1" fmla="*/ 1372077 h 1372077"/>
                  <a:gd name="connsiteX2" fmla="*/ 1419361 w 1419361"/>
                  <a:gd name="connsiteY2" fmla="*/ 628606 h 1372077"/>
                  <a:gd name="connsiteX0" fmla="*/ 0 w 1181901"/>
                  <a:gd name="connsiteY0" fmla="*/ 74270 h 1372077"/>
                  <a:gd name="connsiteX1" fmla="*/ 504852 w 1181901"/>
                  <a:gd name="connsiteY1" fmla="*/ 1372077 h 1372077"/>
                  <a:gd name="connsiteX2" fmla="*/ 1181901 w 1181901"/>
                  <a:gd name="connsiteY2" fmla="*/ 628606 h 1372077"/>
                  <a:gd name="connsiteX0" fmla="*/ 0 w 1181901"/>
                  <a:gd name="connsiteY0" fmla="*/ 75484 h 1373291"/>
                  <a:gd name="connsiteX1" fmla="*/ 504852 w 1181901"/>
                  <a:gd name="connsiteY1" fmla="*/ 1373291 h 1373291"/>
                  <a:gd name="connsiteX2" fmla="*/ 1181901 w 1181901"/>
                  <a:gd name="connsiteY2" fmla="*/ 629820 h 1373291"/>
                  <a:gd name="connsiteX0" fmla="*/ 0 w 1181901"/>
                  <a:gd name="connsiteY0" fmla="*/ 74271 h 1372078"/>
                  <a:gd name="connsiteX1" fmla="*/ 504852 w 1181901"/>
                  <a:gd name="connsiteY1" fmla="*/ 1372078 h 1372078"/>
                  <a:gd name="connsiteX2" fmla="*/ 1181901 w 1181901"/>
                  <a:gd name="connsiteY2" fmla="*/ 628607 h 1372078"/>
                  <a:gd name="connsiteX0" fmla="*/ 0 w 1231243"/>
                  <a:gd name="connsiteY0" fmla="*/ 524123 h 1821930"/>
                  <a:gd name="connsiteX1" fmla="*/ 504852 w 1231243"/>
                  <a:gd name="connsiteY1" fmla="*/ 1821930 h 1821930"/>
                  <a:gd name="connsiteX2" fmla="*/ 1231243 w 1231243"/>
                  <a:gd name="connsiteY2" fmla="*/ 550821 h 1821930"/>
                  <a:gd name="connsiteX0" fmla="*/ 0 w 1262082"/>
                  <a:gd name="connsiteY0" fmla="*/ 53374 h 1351181"/>
                  <a:gd name="connsiteX1" fmla="*/ 504852 w 1262082"/>
                  <a:gd name="connsiteY1" fmla="*/ 1351181 h 1351181"/>
                  <a:gd name="connsiteX2" fmla="*/ 1262082 w 1262082"/>
                  <a:gd name="connsiteY2" fmla="*/ 980498 h 1351181"/>
                  <a:gd name="connsiteX0" fmla="*/ 0 w 1262082"/>
                  <a:gd name="connsiteY0" fmla="*/ 53374 h 1499788"/>
                  <a:gd name="connsiteX1" fmla="*/ 504852 w 1262082"/>
                  <a:gd name="connsiteY1" fmla="*/ 1351181 h 1499788"/>
                  <a:gd name="connsiteX2" fmla="*/ 1262082 w 1262082"/>
                  <a:gd name="connsiteY2" fmla="*/ 980498 h 1499788"/>
                  <a:gd name="connsiteX0" fmla="*/ 0 w 1178817"/>
                  <a:gd name="connsiteY0" fmla="*/ 386235 h 1684042"/>
                  <a:gd name="connsiteX1" fmla="*/ 504852 w 1178817"/>
                  <a:gd name="connsiteY1" fmla="*/ 1684042 h 1684042"/>
                  <a:gd name="connsiteX2" fmla="*/ 1178817 w 1178817"/>
                  <a:gd name="connsiteY2" fmla="*/ 0 h 1684042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92468"/>
                  <a:gd name="connsiteY0" fmla="*/ 2278850 h 2278850"/>
                  <a:gd name="connsiteX1" fmla="*/ 443174 w 1092468"/>
                  <a:gd name="connsiteY1" fmla="*/ 1718454 h 2278850"/>
                  <a:gd name="connsiteX2" fmla="*/ 1092468 w 1092468"/>
                  <a:gd name="connsiteY2" fmla="*/ 0 h 2278850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3587 w 938777"/>
                  <a:gd name="connsiteY0" fmla="*/ 1929002 h 1929002"/>
                  <a:gd name="connsiteX1" fmla="*/ 289483 w 938777"/>
                  <a:gd name="connsiteY1" fmla="*/ 1718454 h 1929002"/>
                  <a:gd name="connsiteX2" fmla="*/ 938777 w 938777"/>
                  <a:gd name="connsiteY2" fmla="*/ 0 h 1929002"/>
                  <a:gd name="connsiteX0" fmla="*/ 0 w 935190"/>
                  <a:gd name="connsiteY0" fmla="*/ 1929002 h 1929002"/>
                  <a:gd name="connsiteX1" fmla="*/ 285896 w 935190"/>
                  <a:gd name="connsiteY1" fmla="*/ 1718454 h 1929002"/>
                  <a:gd name="connsiteX2" fmla="*/ 935190 w 935190"/>
                  <a:gd name="connsiteY2" fmla="*/ 0 h 1929002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7616" h="1888855">
                    <a:moveTo>
                      <a:pt x="0" y="1888855"/>
                    </a:moveTo>
                    <a:cubicBezTo>
                      <a:pt x="85702" y="1778249"/>
                      <a:pt x="192486" y="1713972"/>
                      <a:pt x="338322" y="1718454"/>
                    </a:cubicBezTo>
                    <a:cubicBezTo>
                      <a:pt x="756095" y="1699007"/>
                      <a:pt x="909445" y="1219571"/>
                      <a:pt x="987616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758365" y="4684491"/>
                <a:ext cx="214233" cy="451098"/>
                <a:chOff x="2314712" y="4686981"/>
                <a:chExt cx="214233" cy="451098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21067" y="4855271"/>
                  <a:ext cx="0" cy="282808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/>
                <p:cNvSpPr/>
                <p:nvPr/>
              </p:nvSpPr>
              <p:spPr>
                <a:xfrm>
                  <a:off x="2314712" y="4686981"/>
                  <a:ext cx="214233" cy="214233"/>
                </a:xfrm>
                <a:prstGeom prst="ellipse">
                  <a:avLst/>
                </a:prstGeom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Oval 68"/>
              <p:cNvSpPr/>
              <p:nvPr/>
            </p:nvSpPr>
            <p:spPr>
              <a:xfrm>
                <a:off x="3098693" y="3239016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4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2" grpId="0" animBg="1"/>
      <p:bldP spid="90" grpId="0" animBg="1"/>
      <p:bldP spid="90" grpId="1" animBg="1"/>
      <p:bldP spid="91" grpId="0" animBg="1"/>
      <p:bldP spid="92" grpId="0" animBg="1"/>
      <p:bldP spid="93" grpId="0" animBg="1"/>
      <p:bldP spid="98" grpId="0" animBg="1"/>
      <p:bldP spid="102" grpId="0" animBg="1"/>
      <p:bldP spid="107" grpId="0"/>
      <p:bldP spid="108" grpId="0"/>
      <p:bldP spid="73" grpId="0"/>
      <p:bldP spid="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23710" y="3169920"/>
            <a:ext cx="373380" cy="335280"/>
          </a:xfrm>
          <a:prstGeom prst="roundRect">
            <a:avLst/>
          </a:pr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823710" y="3718560"/>
            <a:ext cx="373380" cy="335280"/>
          </a:xfrm>
          <a:prstGeom prst="roundRect">
            <a:avLst/>
          </a:pr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186116" y="3302241"/>
            <a:ext cx="3973" cy="521011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1664440" y="3102706"/>
            <a:ext cx="352303" cy="26189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1007002" y="3102706"/>
            <a:ext cx="556774" cy="589563"/>
          </a:xfrm>
          <a:prstGeom prst="straightConnector1">
            <a:avLst/>
          </a:prstGeom>
          <a:ln w="381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937664" y="3934954"/>
            <a:ext cx="3328" cy="693607"/>
          </a:xfrm>
          <a:prstGeom prst="straightConnector1">
            <a:avLst/>
          </a:prstGeom>
          <a:ln w="381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700386" y="3961950"/>
            <a:ext cx="466272" cy="766061"/>
          </a:xfrm>
          <a:prstGeom prst="straightConnector1">
            <a:avLst/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021488" y="4701353"/>
            <a:ext cx="453548" cy="100330"/>
          </a:xfrm>
          <a:prstGeom prst="straightConnector1">
            <a:avLst/>
          </a:prstGeom>
          <a:ln w="381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804672" y="3017520"/>
            <a:ext cx="1602029" cy="1894637"/>
          </a:xfrm>
          <a:custGeom>
            <a:avLst/>
            <a:gdLst>
              <a:gd name="connsiteX0" fmla="*/ 771754 w 1602029"/>
              <a:gd name="connsiteY0" fmla="*/ 0 h 1894637"/>
              <a:gd name="connsiteX1" fmla="*/ 0 w 1602029"/>
              <a:gd name="connsiteY1" fmla="*/ 563270 h 1894637"/>
              <a:gd name="connsiteX2" fmla="*/ 21946 w 1602029"/>
              <a:gd name="connsiteY2" fmla="*/ 1803197 h 1894637"/>
              <a:gd name="connsiteX3" fmla="*/ 855878 w 1602029"/>
              <a:gd name="connsiteY3" fmla="*/ 1894637 h 1894637"/>
              <a:gd name="connsiteX4" fmla="*/ 1587398 w 1602029"/>
              <a:gd name="connsiteY4" fmla="*/ 877824 h 1894637"/>
              <a:gd name="connsiteX5" fmla="*/ 1602029 w 1602029"/>
              <a:gd name="connsiteY5" fmla="*/ 21946 h 1894637"/>
              <a:gd name="connsiteX6" fmla="*/ 771754 w 1602029"/>
              <a:gd name="connsiteY6" fmla="*/ 0 h 189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029" h="1894637">
                <a:moveTo>
                  <a:pt x="771754" y="0"/>
                </a:moveTo>
                <a:lnTo>
                  <a:pt x="0" y="563270"/>
                </a:lnTo>
                <a:lnTo>
                  <a:pt x="21946" y="1803197"/>
                </a:lnTo>
                <a:lnTo>
                  <a:pt x="855878" y="1894637"/>
                </a:lnTo>
                <a:lnTo>
                  <a:pt x="1587398" y="877824"/>
                </a:lnTo>
                <a:lnTo>
                  <a:pt x="1602029" y="21946"/>
                </a:lnTo>
                <a:lnTo>
                  <a:pt x="771754" y="0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2"/>
          <p:cNvSpPr/>
          <p:nvPr/>
        </p:nvSpPr>
        <p:spPr>
          <a:xfrm>
            <a:off x="1635490" y="4849431"/>
            <a:ext cx="579906" cy="289560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93674"/>
              <a:gd name="connsiteY0" fmla="*/ 333600 h 623160"/>
              <a:gd name="connsiteX1" fmla="*/ 459384 w 493674"/>
              <a:gd name="connsiteY1" fmla="*/ 0 h 623160"/>
              <a:gd name="connsiteX2" fmla="*/ 493674 w 493674"/>
              <a:gd name="connsiteY2" fmla="*/ 623160 h 623160"/>
              <a:gd name="connsiteX3" fmla="*/ 0 w 493674"/>
              <a:gd name="connsiteY3" fmla="*/ 333600 h 623160"/>
              <a:gd name="connsiteX0" fmla="*/ 0 w 501294"/>
              <a:gd name="connsiteY0" fmla="*/ 0 h 289560"/>
              <a:gd name="connsiteX1" fmla="*/ 501294 w 501294"/>
              <a:gd name="connsiteY1" fmla="*/ 43590 h 289560"/>
              <a:gd name="connsiteX2" fmla="*/ 493674 w 501294"/>
              <a:gd name="connsiteY2" fmla="*/ 289560 h 289560"/>
              <a:gd name="connsiteX3" fmla="*/ 0 w 501294"/>
              <a:gd name="connsiteY3" fmla="*/ 0 h 289560"/>
              <a:gd name="connsiteX0" fmla="*/ 0 w 600595"/>
              <a:gd name="connsiteY0" fmla="*/ 0 h 289560"/>
              <a:gd name="connsiteX1" fmla="*/ 600595 w 600595"/>
              <a:gd name="connsiteY1" fmla="*/ 113929 h 289560"/>
              <a:gd name="connsiteX2" fmla="*/ 493674 w 600595"/>
              <a:gd name="connsiteY2" fmla="*/ 289560 h 289560"/>
              <a:gd name="connsiteX3" fmla="*/ 0 w 600595"/>
              <a:gd name="connsiteY3" fmla="*/ 0 h 289560"/>
              <a:gd name="connsiteX0" fmla="*/ 0 w 567494"/>
              <a:gd name="connsiteY0" fmla="*/ 0 h 289560"/>
              <a:gd name="connsiteX1" fmla="*/ 567494 w 567494"/>
              <a:gd name="connsiteY1" fmla="*/ 105654 h 289560"/>
              <a:gd name="connsiteX2" fmla="*/ 493674 w 567494"/>
              <a:gd name="connsiteY2" fmla="*/ 289560 h 289560"/>
              <a:gd name="connsiteX3" fmla="*/ 0 w 567494"/>
              <a:gd name="connsiteY3" fmla="*/ 0 h 289560"/>
              <a:gd name="connsiteX0" fmla="*/ 0 w 579906"/>
              <a:gd name="connsiteY0" fmla="*/ 0 h 289560"/>
              <a:gd name="connsiteX1" fmla="*/ 579906 w 579906"/>
              <a:gd name="connsiteY1" fmla="*/ 105654 h 289560"/>
              <a:gd name="connsiteX2" fmla="*/ 493674 w 579906"/>
              <a:gd name="connsiteY2" fmla="*/ 289560 h 289560"/>
              <a:gd name="connsiteX3" fmla="*/ 0 w 579906"/>
              <a:gd name="connsiteY3" fmla="*/ 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906" h="289560">
                <a:moveTo>
                  <a:pt x="0" y="0"/>
                </a:moveTo>
                <a:lnTo>
                  <a:pt x="579906" y="105654"/>
                </a:lnTo>
                <a:lnTo>
                  <a:pt x="493674" y="2895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Isosceles Triangle 122"/>
          <p:cNvSpPr/>
          <p:nvPr/>
        </p:nvSpPr>
        <p:spPr>
          <a:xfrm>
            <a:off x="747203" y="3355370"/>
            <a:ext cx="193393" cy="461455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59384"/>
              <a:gd name="connsiteY0" fmla="*/ 333600 h 684120"/>
              <a:gd name="connsiteX1" fmla="*/ 459384 w 459384"/>
              <a:gd name="connsiteY1" fmla="*/ 0 h 684120"/>
              <a:gd name="connsiteX2" fmla="*/ 230784 w 459384"/>
              <a:gd name="connsiteY2" fmla="*/ 684120 h 684120"/>
              <a:gd name="connsiteX3" fmla="*/ 0 w 459384"/>
              <a:gd name="connsiteY3" fmla="*/ 333600 h 684120"/>
              <a:gd name="connsiteX0" fmla="*/ 0 w 230784"/>
              <a:gd name="connsiteY0" fmla="*/ 173580 h 524100"/>
              <a:gd name="connsiteX1" fmla="*/ 173634 w 230784"/>
              <a:gd name="connsiteY1" fmla="*/ 0 h 524100"/>
              <a:gd name="connsiteX2" fmla="*/ 230784 w 230784"/>
              <a:gd name="connsiteY2" fmla="*/ 524100 h 524100"/>
              <a:gd name="connsiteX3" fmla="*/ 0 w 230784"/>
              <a:gd name="connsiteY3" fmla="*/ 173580 h 524100"/>
              <a:gd name="connsiteX0" fmla="*/ 0 w 230784"/>
              <a:gd name="connsiteY0" fmla="*/ 181200 h 531720"/>
              <a:gd name="connsiteX1" fmla="*/ 219354 w 230784"/>
              <a:gd name="connsiteY1" fmla="*/ 0 h 531720"/>
              <a:gd name="connsiteX2" fmla="*/ 230784 w 230784"/>
              <a:gd name="connsiteY2" fmla="*/ 531720 h 531720"/>
              <a:gd name="connsiteX3" fmla="*/ 0 w 230784"/>
              <a:gd name="connsiteY3" fmla="*/ 181200 h 531720"/>
              <a:gd name="connsiteX0" fmla="*/ 0 w 230784"/>
              <a:gd name="connsiteY0" fmla="*/ 223110 h 573630"/>
              <a:gd name="connsiteX1" fmla="*/ 223164 w 230784"/>
              <a:gd name="connsiteY1" fmla="*/ 0 h 573630"/>
              <a:gd name="connsiteX2" fmla="*/ 230784 w 230784"/>
              <a:gd name="connsiteY2" fmla="*/ 573630 h 573630"/>
              <a:gd name="connsiteX3" fmla="*/ 0 w 230784"/>
              <a:gd name="connsiteY3" fmla="*/ 223110 h 573630"/>
              <a:gd name="connsiteX0" fmla="*/ 0 w 230784"/>
              <a:gd name="connsiteY0" fmla="*/ 161924 h 512444"/>
              <a:gd name="connsiteX1" fmla="*/ 223164 w 230784"/>
              <a:gd name="connsiteY1" fmla="*/ 0 h 512444"/>
              <a:gd name="connsiteX2" fmla="*/ 230784 w 230784"/>
              <a:gd name="connsiteY2" fmla="*/ 512444 h 512444"/>
              <a:gd name="connsiteX3" fmla="*/ 0 w 230784"/>
              <a:gd name="connsiteY3" fmla="*/ 161924 h 512444"/>
              <a:gd name="connsiteX0" fmla="*/ 0 w 206990"/>
              <a:gd name="connsiteY0" fmla="*/ 175521 h 512444"/>
              <a:gd name="connsiteX1" fmla="*/ 199370 w 206990"/>
              <a:gd name="connsiteY1" fmla="*/ 0 h 512444"/>
              <a:gd name="connsiteX2" fmla="*/ 206990 w 206990"/>
              <a:gd name="connsiteY2" fmla="*/ 512444 h 512444"/>
              <a:gd name="connsiteX3" fmla="*/ 0 w 206990"/>
              <a:gd name="connsiteY3" fmla="*/ 175521 h 512444"/>
              <a:gd name="connsiteX0" fmla="*/ 0 w 206990"/>
              <a:gd name="connsiteY0" fmla="*/ 124532 h 461455"/>
              <a:gd name="connsiteX1" fmla="*/ 195971 w 206990"/>
              <a:gd name="connsiteY1" fmla="*/ 0 h 461455"/>
              <a:gd name="connsiteX2" fmla="*/ 206990 w 206990"/>
              <a:gd name="connsiteY2" fmla="*/ 461455 h 461455"/>
              <a:gd name="connsiteX3" fmla="*/ 0 w 206990"/>
              <a:gd name="connsiteY3" fmla="*/ 124532 h 461455"/>
              <a:gd name="connsiteX0" fmla="*/ 0 w 193393"/>
              <a:gd name="connsiteY0" fmla="*/ 165323 h 461455"/>
              <a:gd name="connsiteX1" fmla="*/ 182374 w 193393"/>
              <a:gd name="connsiteY1" fmla="*/ 0 h 461455"/>
              <a:gd name="connsiteX2" fmla="*/ 193393 w 193393"/>
              <a:gd name="connsiteY2" fmla="*/ 461455 h 461455"/>
              <a:gd name="connsiteX3" fmla="*/ 0 w 193393"/>
              <a:gd name="connsiteY3" fmla="*/ 165323 h 46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93" h="461455">
                <a:moveTo>
                  <a:pt x="0" y="165323"/>
                </a:moveTo>
                <a:lnTo>
                  <a:pt x="182374" y="0"/>
                </a:lnTo>
                <a:lnTo>
                  <a:pt x="193393" y="461455"/>
                </a:lnTo>
                <a:lnTo>
                  <a:pt x="0" y="165323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2"/>
          <p:cNvSpPr/>
          <p:nvPr/>
        </p:nvSpPr>
        <p:spPr>
          <a:xfrm>
            <a:off x="2182304" y="2832977"/>
            <a:ext cx="463194" cy="340654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194" h="366907">
                <a:moveTo>
                  <a:pt x="0" y="333600"/>
                </a:moveTo>
                <a:lnTo>
                  <a:pt x="459384" y="0"/>
                </a:lnTo>
                <a:lnTo>
                  <a:pt x="463194" y="366907"/>
                </a:lnTo>
                <a:lnTo>
                  <a:pt x="0" y="33360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Chain rule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405316" y="1544598"/>
                <a:ext cx="6929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316" y="1544598"/>
                <a:ext cx="69294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847478" y="936771"/>
                <a:ext cx="3756862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78" y="936771"/>
                <a:ext cx="3756862" cy="7805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 rot="816232">
            <a:off x="1155976" y="3591443"/>
            <a:ext cx="3103838" cy="879564"/>
            <a:chOff x="1061803" y="4805292"/>
            <a:chExt cx="3103838" cy="879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20783768">
                  <a:off x="3730813" y="4805292"/>
                  <a:ext cx="4348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83768">
                  <a:off x="3730813" y="4805292"/>
                  <a:ext cx="43482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 rot="20783768">
              <a:off x="1061803" y="5045185"/>
              <a:ext cx="2737234" cy="298700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20783768">
              <a:off x="1203623" y="53155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8265" y="1154668"/>
            <a:ext cx="1172035" cy="3025559"/>
            <a:chOff x="612638" y="2198723"/>
            <a:chExt cx="1172035" cy="3025559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1087701" y="2588653"/>
              <a:ext cx="0" cy="2635629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12638" y="2198723"/>
                  <a:ext cx="11720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8" y="2198723"/>
                  <a:ext cx="117203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 rot="7118969">
            <a:off x="-124642" y="3898945"/>
            <a:ext cx="2330344" cy="1445556"/>
            <a:chOff x="1338511" y="4724691"/>
            <a:chExt cx="2330344" cy="1445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 rot="14481031">
                  <a:off x="2899506" y="5186714"/>
                  <a:ext cx="11693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481031">
                  <a:off x="2899506" y="5186714"/>
                  <a:ext cx="116936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/>
            <p:nvPr/>
          </p:nvCxnSpPr>
          <p:spPr>
            <a:xfrm rot="14481031" flipH="1">
              <a:off x="1546750" y="4516452"/>
              <a:ext cx="1445556" cy="1862033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V="1">
            <a:off x="1684526" y="1783566"/>
            <a:ext cx="2474829" cy="169444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430018" y="2319130"/>
            <a:ext cx="1182940" cy="1702293"/>
          </a:xfrm>
          <a:custGeom>
            <a:avLst/>
            <a:gdLst>
              <a:gd name="connsiteX0" fmla="*/ 1417982 w 1417982"/>
              <a:gd name="connsiteY0" fmla="*/ 1285460 h 1418122"/>
              <a:gd name="connsiteX1" fmla="*/ 1205948 w 1417982"/>
              <a:gd name="connsiteY1" fmla="*/ 1404730 h 1418122"/>
              <a:gd name="connsiteX2" fmla="*/ 755374 w 1417982"/>
              <a:gd name="connsiteY2" fmla="*/ 1391478 h 1418122"/>
              <a:gd name="connsiteX3" fmla="*/ 357809 w 1417982"/>
              <a:gd name="connsiteY3" fmla="*/ 1192695 h 1418122"/>
              <a:gd name="connsiteX4" fmla="*/ 106017 w 1417982"/>
              <a:gd name="connsiteY4" fmla="*/ 715617 h 1418122"/>
              <a:gd name="connsiteX5" fmla="*/ 0 w 1417982"/>
              <a:gd name="connsiteY5" fmla="*/ 0 h 1418122"/>
              <a:gd name="connsiteX0" fmla="*/ 1444487 w 1444487"/>
              <a:gd name="connsiteY0" fmla="*/ 1510747 h 1643409"/>
              <a:gd name="connsiteX1" fmla="*/ 1232453 w 1444487"/>
              <a:gd name="connsiteY1" fmla="*/ 1630017 h 1643409"/>
              <a:gd name="connsiteX2" fmla="*/ 781879 w 1444487"/>
              <a:gd name="connsiteY2" fmla="*/ 1616765 h 1643409"/>
              <a:gd name="connsiteX3" fmla="*/ 384314 w 1444487"/>
              <a:gd name="connsiteY3" fmla="*/ 1417982 h 1643409"/>
              <a:gd name="connsiteX4" fmla="*/ 132522 w 1444487"/>
              <a:gd name="connsiteY4" fmla="*/ 940904 h 1643409"/>
              <a:gd name="connsiteX5" fmla="*/ 0 w 1444487"/>
              <a:gd name="connsiteY5" fmla="*/ 0 h 1643409"/>
              <a:gd name="connsiteX0" fmla="*/ 1444487 w 1444487"/>
              <a:gd name="connsiteY0" fmla="*/ 1510747 h 1643409"/>
              <a:gd name="connsiteX1" fmla="*/ 1232453 w 1444487"/>
              <a:gd name="connsiteY1" fmla="*/ 1630017 h 1643409"/>
              <a:gd name="connsiteX2" fmla="*/ 781879 w 1444487"/>
              <a:gd name="connsiteY2" fmla="*/ 1616765 h 1643409"/>
              <a:gd name="connsiteX3" fmla="*/ 384314 w 1444487"/>
              <a:gd name="connsiteY3" fmla="*/ 1417982 h 1643409"/>
              <a:gd name="connsiteX4" fmla="*/ 132522 w 1444487"/>
              <a:gd name="connsiteY4" fmla="*/ 940904 h 1643409"/>
              <a:gd name="connsiteX5" fmla="*/ 0 w 1444487"/>
              <a:gd name="connsiteY5" fmla="*/ 0 h 1643409"/>
              <a:gd name="connsiteX0" fmla="*/ 1444487 w 1444487"/>
              <a:gd name="connsiteY0" fmla="*/ 1510747 h 1676159"/>
              <a:gd name="connsiteX1" fmla="*/ 1232453 w 1444487"/>
              <a:gd name="connsiteY1" fmla="*/ 1630017 h 1676159"/>
              <a:gd name="connsiteX2" fmla="*/ 781879 w 1444487"/>
              <a:gd name="connsiteY2" fmla="*/ 1616765 h 1676159"/>
              <a:gd name="connsiteX3" fmla="*/ 132522 w 1444487"/>
              <a:gd name="connsiteY3" fmla="*/ 940904 h 1676159"/>
              <a:gd name="connsiteX4" fmla="*/ 0 w 1444487"/>
              <a:gd name="connsiteY4" fmla="*/ 0 h 1676159"/>
              <a:gd name="connsiteX0" fmla="*/ 1444498 w 1444498"/>
              <a:gd name="connsiteY0" fmla="*/ 1510747 h 1676159"/>
              <a:gd name="connsiteX1" fmla="*/ 1232464 w 1444498"/>
              <a:gd name="connsiteY1" fmla="*/ 1630017 h 1676159"/>
              <a:gd name="connsiteX2" fmla="*/ 781890 w 1444498"/>
              <a:gd name="connsiteY2" fmla="*/ 1616765 h 1676159"/>
              <a:gd name="connsiteX3" fmla="*/ 132533 w 1444498"/>
              <a:gd name="connsiteY3" fmla="*/ 940904 h 1676159"/>
              <a:gd name="connsiteX4" fmla="*/ 11 w 1444498"/>
              <a:gd name="connsiteY4" fmla="*/ 0 h 1676159"/>
              <a:gd name="connsiteX0" fmla="*/ 1444487 w 1444487"/>
              <a:gd name="connsiteY0" fmla="*/ 1510747 h 1675199"/>
              <a:gd name="connsiteX1" fmla="*/ 1232453 w 1444487"/>
              <a:gd name="connsiteY1" fmla="*/ 1630017 h 1675199"/>
              <a:gd name="connsiteX2" fmla="*/ 781879 w 1444487"/>
              <a:gd name="connsiteY2" fmla="*/ 1616765 h 1675199"/>
              <a:gd name="connsiteX3" fmla="*/ 212035 w 1444487"/>
              <a:gd name="connsiteY3" fmla="*/ 954156 h 1675199"/>
              <a:gd name="connsiteX4" fmla="*/ 0 w 1444487"/>
              <a:gd name="connsiteY4" fmla="*/ 0 h 1675199"/>
              <a:gd name="connsiteX0" fmla="*/ 1444487 w 1444487"/>
              <a:gd name="connsiteY0" fmla="*/ 1510747 h 1643496"/>
              <a:gd name="connsiteX1" fmla="*/ 781879 w 1444487"/>
              <a:gd name="connsiteY1" fmla="*/ 1616765 h 1643496"/>
              <a:gd name="connsiteX2" fmla="*/ 212035 w 1444487"/>
              <a:gd name="connsiteY2" fmla="*/ 954156 h 1643496"/>
              <a:gd name="connsiteX3" fmla="*/ 0 w 1444487"/>
              <a:gd name="connsiteY3" fmla="*/ 0 h 1643496"/>
              <a:gd name="connsiteX0" fmla="*/ 1444487 w 1444487"/>
              <a:gd name="connsiteY0" fmla="*/ 1510747 h 1687806"/>
              <a:gd name="connsiteX1" fmla="*/ 781879 w 1444487"/>
              <a:gd name="connsiteY1" fmla="*/ 1616765 h 1687806"/>
              <a:gd name="connsiteX2" fmla="*/ 212035 w 1444487"/>
              <a:gd name="connsiteY2" fmla="*/ 954156 h 1687806"/>
              <a:gd name="connsiteX3" fmla="*/ 0 w 1444487"/>
              <a:gd name="connsiteY3" fmla="*/ 0 h 1687806"/>
              <a:gd name="connsiteX0" fmla="*/ 1444487 w 1444487"/>
              <a:gd name="connsiteY0" fmla="*/ 1510747 h 1688717"/>
              <a:gd name="connsiteX1" fmla="*/ 781879 w 1444487"/>
              <a:gd name="connsiteY1" fmla="*/ 1616765 h 1688717"/>
              <a:gd name="connsiteX2" fmla="*/ 185531 w 1444487"/>
              <a:gd name="connsiteY2" fmla="*/ 940904 h 1688717"/>
              <a:gd name="connsiteX3" fmla="*/ 0 w 1444487"/>
              <a:gd name="connsiteY3" fmla="*/ 0 h 1688717"/>
              <a:gd name="connsiteX0" fmla="*/ 1497496 w 1497496"/>
              <a:gd name="connsiteY0" fmla="*/ 1523999 h 1701969"/>
              <a:gd name="connsiteX1" fmla="*/ 834888 w 1497496"/>
              <a:gd name="connsiteY1" fmla="*/ 1630017 h 1701969"/>
              <a:gd name="connsiteX2" fmla="*/ 238540 w 1497496"/>
              <a:gd name="connsiteY2" fmla="*/ 954156 h 1701969"/>
              <a:gd name="connsiteX3" fmla="*/ 0 w 1497496"/>
              <a:gd name="connsiteY3" fmla="*/ 0 h 1701969"/>
              <a:gd name="connsiteX0" fmla="*/ 1497496 w 1497496"/>
              <a:gd name="connsiteY0" fmla="*/ 1523999 h 1713753"/>
              <a:gd name="connsiteX1" fmla="*/ 834888 w 1497496"/>
              <a:gd name="connsiteY1" fmla="*/ 1630017 h 1713753"/>
              <a:gd name="connsiteX2" fmla="*/ 238540 w 1497496"/>
              <a:gd name="connsiteY2" fmla="*/ 954156 h 1713753"/>
              <a:gd name="connsiteX3" fmla="*/ 0 w 1497496"/>
              <a:gd name="connsiteY3" fmla="*/ 0 h 1713753"/>
              <a:gd name="connsiteX0" fmla="*/ 1497496 w 1497496"/>
              <a:gd name="connsiteY0" fmla="*/ 1523999 h 1702293"/>
              <a:gd name="connsiteX1" fmla="*/ 834888 w 1497496"/>
              <a:gd name="connsiteY1" fmla="*/ 1630017 h 1702293"/>
              <a:gd name="connsiteX2" fmla="*/ 250473 w 1497496"/>
              <a:gd name="connsiteY2" fmla="*/ 949442 h 1702293"/>
              <a:gd name="connsiteX3" fmla="*/ 0 w 1497496"/>
              <a:gd name="connsiteY3" fmla="*/ 0 h 170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7496" h="1702293">
                <a:moveTo>
                  <a:pt x="1497496" y="1523999"/>
                </a:moveTo>
                <a:cubicBezTo>
                  <a:pt x="1306445" y="1758121"/>
                  <a:pt x="1042725" y="1725776"/>
                  <a:pt x="834888" y="1630017"/>
                </a:cubicBezTo>
                <a:cubicBezTo>
                  <a:pt x="627051" y="1534258"/>
                  <a:pt x="389621" y="1221111"/>
                  <a:pt x="250473" y="949442"/>
                </a:cubicBezTo>
                <a:cubicBezTo>
                  <a:pt x="111325" y="677773"/>
                  <a:pt x="23191" y="258417"/>
                  <a:pt x="0" y="0"/>
                </a:cubicBezTo>
              </a:path>
            </a:pathLst>
          </a:cu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282238" y="4345826"/>
            <a:ext cx="2333311" cy="1124116"/>
          </a:xfrm>
          <a:custGeom>
            <a:avLst/>
            <a:gdLst>
              <a:gd name="connsiteX0" fmla="*/ 0 w 1444487"/>
              <a:gd name="connsiteY0" fmla="*/ 0 h 1457739"/>
              <a:gd name="connsiteX1" fmla="*/ 437322 w 1444487"/>
              <a:gd name="connsiteY1" fmla="*/ 159026 h 1457739"/>
              <a:gd name="connsiteX2" fmla="*/ 1086678 w 1444487"/>
              <a:gd name="connsiteY2" fmla="*/ 662609 h 1457739"/>
              <a:gd name="connsiteX3" fmla="*/ 1444487 w 1444487"/>
              <a:gd name="connsiteY3" fmla="*/ 1457739 h 1457739"/>
              <a:gd name="connsiteX0" fmla="*/ 0 w 1444487"/>
              <a:gd name="connsiteY0" fmla="*/ 0 h 1457739"/>
              <a:gd name="connsiteX1" fmla="*/ 437322 w 1444487"/>
              <a:gd name="connsiteY1" fmla="*/ 159026 h 1457739"/>
              <a:gd name="connsiteX2" fmla="*/ 1086678 w 1444487"/>
              <a:gd name="connsiteY2" fmla="*/ 662609 h 1457739"/>
              <a:gd name="connsiteX3" fmla="*/ 1444487 w 1444487"/>
              <a:gd name="connsiteY3" fmla="*/ 1457739 h 1457739"/>
              <a:gd name="connsiteX0" fmla="*/ 0 w 1444487"/>
              <a:gd name="connsiteY0" fmla="*/ 0 h 1457739"/>
              <a:gd name="connsiteX1" fmla="*/ 437322 w 1444487"/>
              <a:gd name="connsiteY1" fmla="*/ 159026 h 1457739"/>
              <a:gd name="connsiteX2" fmla="*/ 1086678 w 1444487"/>
              <a:gd name="connsiteY2" fmla="*/ 662609 h 1457739"/>
              <a:gd name="connsiteX3" fmla="*/ 1444487 w 1444487"/>
              <a:gd name="connsiteY3" fmla="*/ 1457739 h 1457739"/>
              <a:gd name="connsiteX0" fmla="*/ 0 w 1444487"/>
              <a:gd name="connsiteY0" fmla="*/ 0 h 1457739"/>
              <a:gd name="connsiteX1" fmla="*/ 437322 w 1444487"/>
              <a:gd name="connsiteY1" fmla="*/ 159026 h 1457739"/>
              <a:gd name="connsiteX2" fmla="*/ 1152939 w 1444487"/>
              <a:gd name="connsiteY2" fmla="*/ 728870 h 1457739"/>
              <a:gd name="connsiteX3" fmla="*/ 1444487 w 1444487"/>
              <a:gd name="connsiteY3" fmla="*/ 1457739 h 1457739"/>
              <a:gd name="connsiteX0" fmla="*/ 0 w 1444487"/>
              <a:gd name="connsiteY0" fmla="*/ 0 h 1457739"/>
              <a:gd name="connsiteX1" fmla="*/ 437322 w 1444487"/>
              <a:gd name="connsiteY1" fmla="*/ 159026 h 1457739"/>
              <a:gd name="connsiteX2" fmla="*/ 1152939 w 1444487"/>
              <a:gd name="connsiteY2" fmla="*/ 728870 h 1457739"/>
              <a:gd name="connsiteX3" fmla="*/ 1444487 w 1444487"/>
              <a:gd name="connsiteY3" fmla="*/ 1457739 h 1457739"/>
              <a:gd name="connsiteX0" fmla="*/ 0 w 1444487"/>
              <a:gd name="connsiteY0" fmla="*/ 0 h 1457739"/>
              <a:gd name="connsiteX1" fmla="*/ 503583 w 1444487"/>
              <a:gd name="connsiteY1" fmla="*/ 172278 h 1457739"/>
              <a:gd name="connsiteX2" fmla="*/ 1152939 w 1444487"/>
              <a:gd name="connsiteY2" fmla="*/ 728870 h 1457739"/>
              <a:gd name="connsiteX3" fmla="*/ 1444487 w 1444487"/>
              <a:gd name="connsiteY3" fmla="*/ 1457739 h 1457739"/>
              <a:gd name="connsiteX0" fmla="*/ 0 w 1444487"/>
              <a:gd name="connsiteY0" fmla="*/ 0 h 1457739"/>
              <a:gd name="connsiteX1" fmla="*/ 503583 w 1444487"/>
              <a:gd name="connsiteY1" fmla="*/ 172278 h 1457739"/>
              <a:gd name="connsiteX2" fmla="*/ 1205948 w 1444487"/>
              <a:gd name="connsiteY2" fmla="*/ 768627 h 1457739"/>
              <a:gd name="connsiteX3" fmla="*/ 1444487 w 1444487"/>
              <a:gd name="connsiteY3" fmla="*/ 1457739 h 1457739"/>
              <a:gd name="connsiteX0" fmla="*/ 0 w 1444487"/>
              <a:gd name="connsiteY0" fmla="*/ 0 h 1457739"/>
              <a:gd name="connsiteX1" fmla="*/ 503583 w 1444487"/>
              <a:gd name="connsiteY1" fmla="*/ 172278 h 1457739"/>
              <a:gd name="connsiteX2" fmla="*/ 1205948 w 1444487"/>
              <a:gd name="connsiteY2" fmla="*/ 768627 h 1457739"/>
              <a:gd name="connsiteX3" fmla="*/ 1444487 w 1444487"/>
              <a:gd name="connsiteY3" fmla="*/ 1457739 h 1457739"/>
              <a:gd name="connsiteX0" fmla="*/ 0 w 1444487"/>
              <a:gd name="connsiteY0" fmla="*/ 0 h 1457739"/>
              <a:gd name="connsiteX1" fmla="*/ 1205948 w 1444487"/>
              <a:gd name="connsiteY1" fmla="*/ 768627 h 1457739"/>
              <a:gd name="connsiteX2" fmla="*/ 1444487 w 1444487"/>
              <a:gd name="connsiteY2" fmla="*/ 1457739 h 1457739"/>
              <a:gd name="connsiteX0" fmla="*/ 0 w 1444487"/>
              <a:gd name="connsiteY0" fmla="*/ 0 h 1457739"/>
              <a:gd name="connsiteX1" fmla="*/ 940904 w 1444487"/>
              <a:gd name="connsiteY1" fmla="*/ 477079 h 1457739"/>
              <a:gd name="connsiteX2" fmla="*/ 1444487 w 1444487"/>
              <a:gd name="connsiteY2" fmla="*/ 1457739 h 1457739"/>
              <a:gd name="connsiteX0" fmla="*/ 0 w 1444487"/>
              <a:gd name="connsiteY0" fmla="*/ 0 h 1457739"/>
              <a:gd name="connsiteX1" fmla="*/ 940904 w 1444487"/>
              <a:gd name="connsiteY1" fmla="*/ 477079 h 1457739"/>
              <a:gd name="connsiteX2" fmla="*/ 1444487 w 1444487"/>
              <a:gd name="connsiteY2" fmla="*/ 1457739 h 1457739"/>
              <a:gd name="connsiteX0" fmla="*/ 0 w 1444487"/>
              <a:gd name="connsiteY0" fmla="*/ 0 h 1457739"/>
              <a:gd name="connsiteX1" fmla="*/ 940904 w 1444487"/>
              <a:gd name="connsiteY1" fmla="*/ 477079 h 1457739"/>
              <a:gd name="connsiteX2" fmla="*/ 1444487 w 1444487"/>
              <a:gd name="connsiteY2" fmla="*/ 1457739 h 1457739"/>
              <a:gd name="connsiteX0" fmla="*/ 0 w 1444487"/>
              <a:gd name="connsiteY0" fmla="*/ 0 h 1457739"/>
              <a:gd name="connsiteX1" fmla="*/ 940904 w 1444487"/>
              <a:gd name="connsiteY1" fmla="*/ 530088 h 1457739"/>
              <a:gd name="connsiteX2" fmla="*/ 1444487 w 1444487"/>
              <a:gd name="connsiteY2" fmla="*/ 1457739 h 1457739"/>
              <a:gd name="connsiteX0" fmla="*/ 0 w 1325217"/>
              <a:gd name="connsiteY0" fmla="*/ 0 h 1272209"/>
              <a:gd name="connsiteX1" fmla="*/ 940904 w 1325217"/>
              <a:gd name="connsiteY1" fmla="*/ 530088 h 1272209"/>
              <a:gd name="connsiteX2" fmla="*/ 1325217 w 1325217"/>
              <a:gd name="connsiteY2" fmla="*/ 1272209 h 1272209"/>
              <a:gd name="connsiteX0" fmla="*/ 0 w 1325217"/>
              <a:gd name="connsiteY0" fmla="*/ 0 h 1272209"/>
              <a:gd name="connsiteX1" fmla="*/ 874643 w 1325217"/>
              <a:gd name="connsiteY1" fmla="*/ 516836 h 1272209"/>
              <a:gd name="connsiteX2" fmla="*/ 1325217 w 1325217"/>
              <a:gd name="connsiteY2" fmla="*/ 1272209 h 1272209"/>
              <a:gd name="connsiteX0" fmla="*/ 0 w 1325217"/>
              <a:gd name="connsiteY0" fmla="*/ 0 h 1272209"/>
              <a:gd name="connsiteX1" fmla="*/ 874643 w 1325217"/>
              <a:gd name="connsiteY1" fmla="*/ 516836 h 1272209"/>
              <a:gd name="connsiteX2" fmla="*/ 1325217 w 1325217"/>
              <a:gd name="connsiteY2" fmla="*/ 1272209 h 1272209"/>
              <a:gd name="connsiteX0" fmla="*/ 0 w 2199861"/>
              <a:gd name="connsiteY0" fmla="*/ 0 h 1325217"/>
              <a:gd name="connsiteX1" fmla="*/ 874643 w 2199861"/>
              <a:gd name="connsiteY1" fmla="*/ 516836 h 1325217"/>
              <a:gd name="connsiteX2" fmla="*/ 2199861 w 2199861"/>
              <a:gd name="connsiteY2" fmla="*/ 1325217 h 1325217"/>
              <a:gd name="connsiteX0" fmla="*/ 0 w 2199861"/>
              <a:gd name="connsiteY0" fmla="*/ 0 h 1325217"/>
              <a:gd name="connsiteX1" fmla="*/ 874643 w 2199861"/>
              <a:gd name="connsiteY1" fmla="*/ 516836 h 1325217"/>
              <a:gd name="connsiteX2" fmla="*/ 2199861 w 2199861"/>
              <a:gd name="connsiteY2" fmla="*/ 1325217 h 1325217"/>
              <a:gd name="connsiteX0" fmla="*/ 0 w 2199861"/>
              <a:gd name="connsiteY0" fmla="*/ 0 h 1325217"/>
              <a:gd name="connsiteX1" fmla="*/ 477078 w 2199861"/>
              <a:gd name="connsiteY1" fmla="*/ 967410 h 1325217"/>
              <a:gd name="connsiteX2" fmla="*/ 2199861 w 2199861"/>
              <a:gd name="connsiteY2" fmla="*/ 1325217 h 1325217"/>
              <a:gd name="connsiteX0" fmla="*/ 0 w 2332383"/>
              <a:gd name="connsiteY0" fmla="*/ 0 h 1060174"/>
              <a:gd name="connsiteX1" fmla="*/ 609600 w 2332383"/>
              <a:gd name="connsiteY1" fmla="*/ 702367 h 1060174"/>
              <a:gd name="connsiteX2" fmla="*/ 2332383 w 2332383"/>
              <a:gd name="connsiteY2" fmla="*/ 1060174 h 1060174"/>
              <a:gd name="connsiteX0" fmla="*/ 0 w 2332383"/>
              <a:gd name="connsiteY0" fmla="*/ 0 h 1060174"/>
              <a:gd name="connsiteX1" fmla="*/ 609600 w 2332383"/>
              <a:gd name="connsiteY1" fmla="*/ 702367 h 1060174"/>
              <a:gd name="connsiteX2" fmla="*/ 2332383 w 2332383"/>
              <a:gd name="connsiteY2" fmla="*/ 1060174 h 1060174"/>
              <a:gd name="connsiteX0" fmla="*/ 0 w 2332383"/>
              <a:gd name="connsiteY0" fmla="*/ 0 h 1060174"/>
              <a:gd name="connsiteX1" fmla="*/ 728870 w 2332383"/>
              <a:gd name="connsiteY1" fmla="*/ 834889 h 1060174"/>
              <a:gd name="connsiteX2" fmla="*/ 2332383 w 2332383"/>
              <a:gd name="connsiteY2" fmla="*/ 1060174 h 1060174"/>
              <a:gd name="connsiteX0" fmla="*/ 0 w 2332383"/>
              <a:gd name="connsiteY0" fmla="*/ 0 h 1060174"/>
              <a:gd name="connsiteX1" fmla="*/ 728870 w 2332383"/>
              <a:gd name="connsiteY1" fmla="*/ 834889 h 1060174"/>
              <a:gd name="connsiteX2" fmla="*/ 2332383 w 2332383"/>
              <a:gd name="connsiteY2" fmla="*/ 1060174 h 1060174"/>
              <a:gd name="connsiteX0" fmla="*/ 0 w 2305879"/>
              <a:gd name="connsiteY0" fmla="*/ 0 h 1192696"/>
              <a:gd name="connsiteX1" fmla="*/ 728870 w 2305879"/>
              <a:gd name="connsiteY1" fmla="*/ 834889 h 1192696"/>
              <a:gd name="connsiteX2" fmla="*/ 2305879 w 2305879"/>
              <a:gd name="connsiteY2" fmla="*/ 1192696 h 1192696"/>
              <a:gd name="connsiteX0" fmla="*/ 0 w 2305879"/>
              <a:gd name="connsiteY0" fmla="*/ 0 h 1192696"/>
              <a:gd name="connsiteX1" fmla="*/ 728870 w 2305879"/>
              <a:gd name="connsiteY1" fmla="*/ 834889 h 1192696"/>
              <a:gd name="connsiteX2" fmla="*/ 2305879 w 2305879"/>
              <a:gd name="connsiteY2" fmla="*/ 1192696 h 1192696"/>
              <a:gd name="connsiteX0" fmla="*/ 0 w 2305879"/>
              <a:gd name="connsiteY0" fmla="*/ 0 h 1192696"/>
              <a:gd name="connsiteX1" fmla="*/ 662609 w 2305879"/>
              <a:gd name="connsiteY1" fmla="*/ 781881 h 1192696"/>
              <a:gd name="connsiteX2" fmla="*/ 2305879 w 2305879"/>
              <a:gd name="connsiteY2" fmla="*/ 1192696 h 1192696"/>
              <a:gd name="connsiteX0" fmla="*/ 0 w 2333311"/>
              <a:gd name="connsiteY0" fmla="*/ 0 h 1124116"/>
              <a:gd name="connsiteX1" fmla="*/ 690041 w 2333311"/>
              <a:gd name="connsiteY1" fmla="*/ 713301 h 1124116"/>
              <a:gd name="connsiteX2" fmla="*/ 2333311 w 2333311"/>
              <a:gd name="connsiteY2" fmla="*/ 1124116 h 1124116"/>
              <a:gd name="connsiteX0" fmla="*/ 0 w 2333311"/>
              <a:gd name="connsiteY0" fmla="*/ 0 h 1124116"/>
              <a:gd name="connsiteX1" fmla="*/ 690041 w 2333311"/>
              <a:gd name="connsiteY1" fmla="*/ 713301 h 1124116"/>
              <a:gd name="connsiteX2" fmla="*/ 2333311 w 2333311"/>
              <a:gd name="connsiteY2" fmla="*/ 1124116 h 112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311" h="1124116">
                <a:moveTo>
                  <a:pt x="0" y="0"/>
                </a:moveTo>
                <a:cubicBezTo>
                  <a:pt x="222482" y="336518"/>
                  <a:pt x="301156" y="525948"/>
                  <a:pt x="690041" y="713301"/>
                </a:cubicBezTo>
                <a:cubicBezTo>
                  <a:pt x="1078926" y="900654"/>
                  <a:pt x="1856232" y="1044603"/>
                  <a:pt x="2333311" y="1124116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3700" y="1914361"/>
                <a:ext cx="704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0" y="1914361"/>
                <a:ext cx="70461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71800" y="5500840"/>
                <a:ext cx="104535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500840"/>
                <a:ext cx="1045351" cy="404983"/>
              </a:xfrm>
              <a:prstGeom prst="rect">
                <a:avLst/>
              </a:prstGeom>
              <a:blipFill rotWithShape="1">
                <a:blip r:embed="rId9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/>
          <p:cNvSpPr/>
          <p:nvPr/>
        </p:nvSpPr>
        <p:spPr>
          <a:xfrm>
            <a:off x="2078998" y="3034667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33875" y="3691214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66008F"/>
              </a:gs>
              <a:gs pos="41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519970" y="4730059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00B050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3900846" y="1981200"/>
                <a:ext cx="5036379" cy="80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846" y="1981200"/>
                <a:ext cx="5036379" cy="804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215396" y="3124200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396" y="3124200"/>
                <a:ext cx="50584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2580368" y="2850001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68" y="2850001"/>
                <a:ext cx="50584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849095" y="3345484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95" y="3345484"/>
                <a:ext cx="505844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73644" y="3034667"/>
                <a:ext cx="520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3399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US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4" y="3034667"/>
                <a:ext cx="52046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153670" y="4866221"/>
                <a:ext cx="520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3399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US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70" y="4866221"/>
                <a:ext cx="52046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740500" y="4572825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00" y="4572825"/>
                <a:ext cx="505844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745787" y="2969685"/>
                <a:ext cx="2204706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787" y="2969685"/>
                <a:ext cx="2204706" cy="78053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4239443" y="3505200"/>
                <a:ext cx="3062505" cy="80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3399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43" y="3505200"/>
                <a:ext cx="3062505" cy="80496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4272374" y="4419600"/>
                <a:ext cx="4185826" cy="80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3399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74" y="4419600"/>
                <a:ext cx="4185826" cy="80496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4267200" y="5367236"/>
                <a:ext cx="3879075" cy="804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367236"/>
                <a:ext cx="3879075" cy="80496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4239443" y="2954994"/>
            <a:ext cx="4711050" cy="237900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60147" y="2658600"/>
            <a:ext cx="914400" cy="914400"/>
          </a:xfrm>
          <a:prstGeom prst="ellipse">
            <a:avLst/>
          </a:prstGeom>
          <a:gradFill flip="none" rotWithShape="1">
            <a:gsLst>
              <a:gs pos="33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721204" y="3429000"/>
            <a:ext cx="914400" cy="914400"/>
          </a:xfrm>
          <a:prstGeom prst="ellipse">
            <a:avLst/>
          </a:prstGeom>
          <a:gradFill flip="none" rotWithShape="1">
            <a:gsLst>
              <a:gs pos="33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92559" y="4214160"/>
            <a:ext cx="914400" cy="914400"/>
          </a:xfrm>
          <a:prstGeom prst="ellipse">
            <a:avLst/>
          </a:prstGeom>
          <a:gradFill flip="none" rotWithShape="1">
            <a:gsLst>
              <a:gs pos="33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32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repeatCount="2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32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path" presetSubtype="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57E-6 L 0.05 -0.0469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36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7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3879E-6 C -0.0132 -0.02106 -0.01406 -0.02153 -0.02031 -0.03981 " pathEditMode="relative" rAng="0" ptsTypes="ss">
                                      <p:cBhvr>
                                        <p:cTn id="1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99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7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42398E-7 C 0.02101 0.0206 0.03958 0.03425 0.05712 0.04258 " pathEditMode="relative" rAng="0" ptsTypes="ss">
                                      <p:cBhvr>
                                        <p:cTn id="1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212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repeatCount="2000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0" grpId="0" animBg="1"/>
      <p:bldP spid="50" grpId="1" animBg="1"/>
      <p:bldP spid="72" grpId="0" animBg="1"/>
      <p:bldP spid="125" grpId="0" animBg="1"/>
      <p:bldP spid="124" grpId="0" animBg="1"/>
      <p:bldP spid="123" grpId="0" animBg="1"/>
      <p:bldP spid="104" grpId="0"/>
      <p:bldP spid="24" grpId="0" animBg="1"/>
      <p:bldP spid="25" grpId="0" animBg="1"/>
      <p:bldP spid="70" grpId="0"/>
      <p:bldP spid="71" grpId="0"/>
      <p:bldP spid="93" grpId="0" animBg="1"/>
      <p:bldP spid="93" grpId="1" animBg="1"/>
      <p:bldP spid="120" grpId="0" animBg="1"/>
      <p:bldP spid="120" grpId="1" animBg="1"/>
      <p:bldP spid="121" grpId="0" animBg="1"/>
      <p:bldP spid="121" grpId="1" animBg="1"/>
      <p:bldP spid="122" grpId="0"/>
      <p:bldP spid="122" grpId="1"/>
      <p:bldP spid="67" grpId="0"/>
      <p:bldP spid="126" grpId="0"/>
      <p:bldP spid="127" grpId="0"/>
      <p:bldP spid="128" grpId="0"/>
      <p:bldP spid="129" grpId="0"/>
      <p:bldP spid="130" grpId="0"/>
      <p:bldP spid="68" grpId="0"/>
      <p:bldP spid="131" grpId="0"/>
      <p:bldP spid="132" grpId="0"/>
      <p:bldP spid="133" grpId="0"/>
      <p:bldP spid="133" grpId="1"/>
      <p:bldP spid="69" grpId="0" animBg="1"/>
      <p:bldP spid="4" grpId="0" animBg="1"/>
      <p:bldP spid="4" grpId="1" animBg="1"/>
      <p:bldP spid="4" grpId="2" animBg="1"/>
      <p:bldP spid="4" grpId="3" animBg="1"/>
      <p:bldP spid="54" grpId="2" animBg="1"/>
      <p:bldP spid="54" grpId="3" animBg="1"/>
      <p:bldP spid="54" grpId="4" animBg="1"/>
      <p:bldP spid="54" grpId="5" animBg="1"/>
      <p:bldP spid="58" grpId="0" animBg="1"/>
      <p:bldP spid="58" grpId="1" animBg="1"/>
      <p:bldP spid="58" grpId="2" animBg="1"/>
      <p:bldP spid="5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sosceles Triangle 122"/>
          <p:cNvSpPr/>
          <p:nvPr/>
        </p:nvSpPr>
        <p:spPr>
          <a:xfrm>
            <a:off x="3311781" y="4701679"/>
            <a:ext cx="203242" cy="137702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194" h="366907">
                <a:moveTo>
                  <a:pt x="0" y="333600"/>
                </a:moveTo>
                <a:lnTo>
                  <a:pt x="459384" y="0"/>
                </a:lnTo>
                <a:lnTo>
                  <a:pt x="463194" y="366907"/>
                </a:lnTo>
                <a:lnTo>
                  <a:pt x="0" y="33360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358896" y="266700"/>
            <a:ext cx="6917612" cy="6972300"/>
            <a:chOff x="-358896" y="266700"/>
            <a:chExt cx="6917612" cy="6972300"/>
          </a:xfrm>
        </p:grpSpPr>
        <p:sp>
          <p:nvSpPr>
            <p:cNvPr id="5" name="Rectangle 4"/>
            <p:cNvSpPr/>
            <p:nvPr/>
          </p:nvSpPr>
          <p:spPr>
            <a:xfrm>
              <a:off x="4495800" y="266700"/>
              <a:ext cx="2062916" cy="69723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58896" y="2362200"/>
              <a:ext cx="2621334" cy="47244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0" y="3225968"/>
            <a:ext cx="3581400" cy="2639300"/>
            <a:chOff x="6096000" y="3225968"/>
            <a:chExt cx="3581400" cy="26393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259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Sinusoidal functions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-76201" y="-323850"/>
            <a:ext cx="9448801" cy="314325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62690" y="727177"/>
            <a:ext cx="2369566" cy="1670845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1 w 3101967"/>
              <a:gd name="connsiteY0" fmla="*/ 1441900 h 2383108"/>
              <a:gd name="connsiteX1" fmla="*/ 877257 w 3101967"/>
              <a:gd name="connsiteY1" fmla="*/ 2380378 h 2383108"/>
              <a:gd name="connsiteX2" fmla="*/ 2473864 w 3101967"/>
              <a:gd name="connsiteY2" fmla="*/ 1092491 h 2383108"/>
              <a:gd name="connsiteX3" fmla="*/ 3101967 w 3101967"/>
              <a:gd name="connsiteY3" fmla="*/ 0 h 2383108"/>
              <a:gd name="connsiteX0" fmla="*/ 0 w 3183849"/>
              <a:gd name="connsiteY0" fmla="*/ 2143767 h 2433380"/>
              <a:gd name="connsiteX1" fmla="*/ 959139 w 3183849"/>
              <a:gd name="connsiteY1" fmla="*/ 2380378 h 2433380"/>
              <a:gd name="connsiteX2" fmla="*/ 2555746 w 3183849"/>
              <a:gd name="connsiteY2" fmla="*/ 1092491 h 2433380"/>
              <a:gd name="connsiteX3" fmla="*/ 3183849 w 3183849"/>
              <a:gd name="connsiteY3" fmla="*/ 0 h 2433380"/>
              <a:gd name="connsiteX0" fmla="*/ 0 w 3125868"/>
              <a:gd name="connsiteY0" fmla="*/ 2124440 h 2429934"/>
              <a:gd name="connsiteX1" fmla="*/ 901158 w 3125868"/>
              <a:gd name="connsiteY1" fmla="*/ 2380378 h 2429934"/>
              <a:gd name="connsiteX2" fmla="*/ 2497765 w 3125868"/>
              <a:gd name="connsiteY2" fmla="*/ 1092491 h 2429934"/>
              <a:gd name="connsiteX3" fmla="*/ 3125868 w 3125868"/>
              <a:gd name="connsiteY3" fmla="*/ 0 h 2429934"/>
              <a:gd name="connsiteX0" fmla="*/ 0 w 3125868"/>
              <a:gd name="connsiteY0" fmla="*/ 2124440 h 2426343"/>
              <a:gd name="connsiteX1" fmla="*/ 901158 w 3125868"/>
              <a:gd name="connsiteY1" fmla="*/ 2380378 h 2426343"/>
              <a:gd name="connsiteX2" fmla="*/ 2497765 w 3125868"/>
              <a:gd name="connsiteY2" fmla="*/ 1092491 h 2426343"/>
              <a:gd name="connsiteX3" fmla="*/ 3125868 w 3125868"/>
              <a:gd name="connsiteY3" fmla="*/ 0 h 2426343"/>
              <a:gd name="connsiteX0" fmla="*/ 0 w 3357789"/>
              <a:gd name="connsiteY0" fmla="*/ 2221074 h 2444253"/>
              <a:gd name="connsiteX1" fmla="*/ 1133079 w 3357789"/>
              <a:gd name="connsiteY1" fmla="*/ 2380378 h 2444253"/>
              <a:gd name="connsiteX2" fmla="*/ 2729686 w 3357789"/>
              <a:gd name="connsiteY2" fmla="*/ 1092491 h 2444253"/>
              <a:gd name="connsiteX3" fmla="*/ 3357789 w 3357789"/>
              <a:gd name="connsiteY3" fmla="*/ 0 h 2444253"/>
              <a:gd name="connsiteX0" fmla="*/ 0 w 3357789"/>
              <a:gd name="connsiteY0" fmla="*/ 2221074 h 2420158"/>
              <a:gd name="connsiteX1" fmla="*/ 1133079 w 3357789"/>
              <a:gd name="connsiteY1" fmla="*/ 2380378 h 2420158"/>
              <a:gd name="connsiteX2" fmla="*/ 2729686 w 3357789"/>
              <a:gd name="connsiteY2" fmla="*/ 1092491 h 2420158"/>
              <a:gd name="connsiteX3" fmla="*/ 3357789 w 3357789"/>
              <a:gd name="connsiteY3" fmla="*/ 0 h 2420158"/>
              <a:gd name="connsiteX0" fmla="*/ 0 w 3455734"/>
              <a:gd name="connsiteY0" fmla="*/ 2341621 h 2436735"/>
              <a:gd name="connsiteX1" fmla="*/ 1231024 w 3455734"/>
              <a:gd name="connsiteY1" fmla="*/ 2380378 h 2436735"/>
              <a:gd name="connsiteX2" fmla="*/ 2827631 w 3455734"/>
              <a:gd name="connsiteY2" fmla="*/ 1092491 h 2436735"/>
              <a:gd name="connsiteX3" fmla="*/ 3455734 w 3455734"/>
              <a:gd name="connsiteY3" fmla="*/ 0 h 243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5734" h="2436735">
                <a:moveTo>
                  <a:pt x="0" y="2341621"/>
                </a:moveTo>
                <a:cubicBezTo>
                  <a:pt x="445628" y="2137757"/>
                  <a:pt x="759752" y="2588566"/>
                  <a:pt x="1231024" y="2380378"/>
                </a:cubicBezTo>
                <a:cubicBezTo>
                  <a:pt x="1702296" y="2172190"/>
                  <a:pt x="2409130" y="1635550"/>
                  <a:pt x="2827631" y="1092491"/>
                </a:cubicBezTo>
                <a:cubicBezTo>
                  <a:pt x="3246132" y="549432"/>
                  <a:pt x="3164328" y="605946"/>
                  <a:pt x="3455734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6919728" y="1162877"/>
            <a:ext cx="1305602" cy="119185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6919728" y="1586166"/>
            <a:ext cx="992218" cy="768562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>
            <a:off x="6918287" y="1932849"/>
            <a:ext cx="654241" cy="42187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6918287" y="2200864"/>
            <a:ext cx="327119" cy="1538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151880" y="1096239"/>
            <a:ext cx="146898" cy="14689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46800" y="2291365"/>
            <a:ext cx="146898" cy="146898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blipFill rotWithShape="1">
                <a:blip r:embed="rId5"/>
                <a:stretch>
                  <a:fillRect r="-35088" b="-6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blipFill rotWithShape="1">
                <a:blip r:embed="rId6"/>
                <a:stretch>
                  <a:fillRect r="-1929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890391" y="773668"/>
            <a:ext cx="313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Derivatives and differentials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Differentiation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8600" y="3225968"/>
            <a:ext cx="1925784" cy="2793832"/>
            <a:chOff x="228600" y="3225968"/>
            <a:chExt cx="1925784" cy="2793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304800" y="32259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Power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48475" y="4322964"/>
              <a:ext cx="1681615" cy="1696836"/>
              <a:chOff x="-556592" y="1007224"/>
              <a:chExt cx="4325379" cy="4364532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1869292" y="3334876"/>
                <a:ext cx="1327838" cy="1465723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1869292" y="4382608"/>
                <a:ext cx="663919" cy="415507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1869292" y="4648200"/>
                <a:ext cx="331959" cy="15014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461447" y="4977570"/>
                <a:ext cx="3307340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895179" y="1684325"/>
                <a:ext cx="1023" cy="3573941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188348" y="4869739"/>
                <a:ext cx="0" cy="28281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-556592" y="1007224"/>
                <a:ext cx="4244009" cy="4364532"/>
              </a:xfrm>
              <a:custGeom>
                <a:avLst/>
                <a:gdLst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653988"/>
                  <a:gd name="connsiteY0" fmla="*/ 0 h 1741394"/>
                  <a:gd name="connsiteX1" fmla="*/ 867335 w 1653988"/>
                  <a:gd name="connsiteY1" fmla="*/ 1741394 h 1741394"/>
                  <a:gd name="connsiteX2" fmla="*/ 1653988 w 1653988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47264"/>
                  <a:gd name="connsiteY0" fmla="*/ 6724 h 1748119"/>
                  <a:gd name="connsiteX1" fmla="*/ 867335 w 1647264"/>
                  <a:gd name="connsiteY1" fmla="*/ 1748118 h 1748119"/>
                  <a:gd name="connsiteX2" fmla="*/ 1647264 w 1647264"/>
                  <a:gd name="connsiteY2" fmla="*/ 0 h 1748119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53987"/>
                  <a:gd name="connsiteY0" fmla="*/ 20171 h 1748127"/>
                  <a:gd name="connsiteX1" fmla="*/ 874058 w 1653987"/>
                  <a:gd name="connsiteY1" fmla="*/ 1748118 h 1748127"/>
                  <a:gd name="connsiteX2" fmla="*/ 1653987 w 1653987"/>
                  <a:gd name="connsiteY2" fmla="*/ 0 h 1748127"/>
                  <a:gd name="connsiteX0" fmla="*/ 0 w 1653987"/>
                  <a:gd name="connsiteY0" fmla="*/ 20171 h 1748205"/>
                  <a:gd name="connsiteX1" fmla="*/ 874058 w 1653987"/>
                  <a:gd name="connsiteY1" fmla="*/ 1748118 h 1748205"/>
                  <a:gd name="connsiteX2" fmla="*/ 1653987 w 1653987"/>
                  <a:gd name="connsiteY2" fmla="*/ 0 h 1748205"/>
                  <a:gd name="connsiteX0" fmla="*/ 0 w 1627093"/>
                  <a:gd name="connsiteY0" fmla="*/ 20171 h 1748127"/>
                  <a:gd name="connsiteX1" fmla="*/ 847164 w 1627093"/>
                  <a:gd name="connsiteY1" fmla="*/ 1748118 h 1748127"/>
                  <a:gd name="connsiteX2" fmla="*/ 1627093 w 1627093"/>
                  <a:gd name="connsiteY2" fmla="*/ 0 h 1748127"/>
                  <a:gd name="connsiteX0" fmla="*/ 0 w 1627093"/>
                  <a:gd name="connsiteY0" fmla="*/ 20171 h 1748128"/>
                  <a:gd name="connsiteX1" fmla="*/ 847164 w 1627093"/>
                  <a:gd name="connsiteY1" fmla="*/ 1748118 h 1748128"/>
                  <a:gd name="connsiteX2" fmla="*/ 1627093 w 1627093"/>
                  <a:gd name="connsiteY2" fmla="*/ 0 h 1748128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13646"/>
                  <a:gd name="connsiteY0" fmla="*/ 13447 h 1741398"/>
                  <a:gd name="connsiteX1" fmla="*/ 847164 w 1613646"/>
                  <a:gd name="connsiteY1" fmla="*/ 1741394 h 1741398"/>
                  <a:gd name="connsiteX2" fmla="*/ 1613646 w 1613646"/>
                  <a:gd name="connsiteY2" fmla="*/ 0 h 1741398"/>
                  <a:gd name="connsiteX0" fmla="*/ 0 w 1613646"/>
                  <a:gd name="connsiteY0" fmla="*/ 13447 h 1741411"/>
                  <a:gd name="connsiteX1" fmla="*/ 847164 w 1613646"/>
                  <a:gd name="connsiteY1" fmla="*/ 1741394 h 1741411"/>
                  <a:gd name="connsiteX2" fmla="*/ 1613646 w 1613646"/>
                  <a:gd name="connsiteY2" fmla="*/ 0 h 1741411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419361"/>
                  <a:gd name="connsiteY0" fmla="*/ 19168 h 1208007"/>
                  <a:gd name="connsiteX1" fmla="*/ 742312 w 1419361"/>
                  <a:gd name="connsiteY1" fmla="*/ 1208007 h 1208007"/>
                  <a:gd name="connsiteX2" fmla="*/ 1419361 w 1419361"/>
                  <a:gd name="connsiteY2" fmla="*/ 464536 h 1208007"/>
                  <a:gd name="connsiteX0" fmla="*/ 0 w 1419361"/>
                  <a:gd name="connsiteY0" fmla="*/ 183238 h 1372077"/>
                  <a:gd name="connsiteX1" fmla="*/ 742312 w 1419361"/>
                  <a:gd name="connsiteY1" fmla="*/ 1372077 h 1372077"/>
                  <a:gd name="connsiteX2" fmla="*/ 1419361 w 1419361"/>
                  <a:gd name="connsiteY2" fmla="*/ 628606 h 1372077"/>
                  <a:gd name="connsiteX0" fmla="*/ 0 w 1181901"/>
                  <a:gd name="connsiteY0" fmla="*/ 74270 h 1372077"/>
                  <a:gd name="connsiteX1" fmla="*/ 504852 w 1181901"/>
                  <a:gd name="connsiteY1" fmla="*/ 1372077 h 1372077"/>
                  <a:gd name="connsiteX2" fmla="*/ 1181901 w 1181901"/>
                  <a:gd name="connsiteY2" fmla="*/ 628606 h 1372077"/>
                  <a:gd name="connsiteX0" fmla="*/ 0 w 1181901"/>
                  <a:gd name="connsiteY0" fmla="*/ 75484 h 1373291"/>
                  <a:gd name="connsiteX1" fmla="*/ 504852 w 1181901"/>
                  <a:gd name="connsiteY1" fmla="*/ 1373291 h 1373291"/>
                  <a:gd name="connsiteX2" fmla="*/ 1181901 w 1181901"/>
                  <a:gd name="connsiteY2" fmla="*/ 629820 h 1373291"/>
                  <a:gd name="connsiteX0" fmla="*/ 0 w 1181901"/>
                  <a:gd name="connsiteY0" fmla="*/ 74271 h 1372078"/>
                  <a:gd name="connsiteX1" fmla="*/ 504852 w 1181901"/>
                  <a:gd name="connsiteY1" fmla="*/ 1372078 h 1372078"/>
                  <a:gd name="connsiteX2" fmla="*/ 1181901 w 1181901"/>
                  <a:gd name="connsiteY2" fmla="*/ 628607 h 1372078"/>
                  <a:gd name="connsiteX0" fmla="*/ 0 w 1231243"/>
                  <a:gd name="connsiteY0" fmla="*/ 524123 h 1821930"/>
                  <a:gd name="connsiteX1" fmla="*/ 504852 w 1231243"/>
                  <a:gd name="connsiteY1" fmla="*/ 1821930 h 1821930"/>
                  <a:gd name="connsiteX2" fmla="*/ 1231243 w 1231243"/>
                  <a:gd name="connsiteY2" fmla="*/ 550821 h 1821930"/>
                  <a:gd name="connsiteX0" fmla="*/ 0 w 1262082"/>
                  <a:gd name="connsiteY0" fmla="*/ 53374 h 1351181"/>
                  <a:gd name="connsiteX1" fmla="*/ 504852 w 1262082"/>
                  <a:gd name="connsiteY1" fmla="*/ 1351181 h 1351181"/>
                  <a:gd name="connsiteX2" fmla="*/ 1262082 w 1262082"/>
                  <a:gd name="connsiteY2" fmla="*/ 980498 h 1351181"/>
                  <a:gd name="connsiteX0" fmla="*/ 0 w 1262082"/>
                  <a:gd name="connsiteY0" fmla="*/ 53374 h 1499788"/>
                  <a:gd name="connsiteX1" fmla="*/ 504852 w 1262082"/>
                  <a:gd name="connsiteY1" fmla="*/ 1351181 h 1499788"/>
                  <a:gd name="connsiteX2" fmla="*/ 1262082 w 1262082"/>
                  <a:gd name="connsiteY2" fmla="*/ 980498 h 1499788"/>
                  <a:gd name="connsiteX0" fmla="*/ 0 w 1178817"/>
                  <a:gd name="connsiteY0" fmla="*/ 386235 h 1684042"/>
                  <a:gd name="connsiteX1" fmla="*/ 504852 w 1178817"/>
                  <a:gd name="connsiteY1" fmla="*/ 1684042 h 1684042"/>
                  <a:gd name="connsiteX2" fmla="*/ 1178817 w 1178817"/>
                  <a:gd name="connsiteY2" fmla="*/ 0 h 1684042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92468"/>
                  <a:gd name="connsiteY0" fmla="*/ 2278850 h 2278850"/>
                  <a:gd name="connsiteX1" fmla="*/ 443174 w 1092468"/>
                  <a:gd name="connsiteY1" fmla="*/ 1718454 h 2278850"/>
                  <a:gd name="connsiteX2" fmla="*/ 1092468 w 1092468"/>
                  <a:gd name="connsiteY2" fmla="*/ 0 h 2278850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3587 w 938777"/>
                  <a:gd name="connsiteY0" fmla="*/ 1929002 h 1929002"/>
                  <a:gd name="connsiteX1" fmla="*/ 289483 w 938777"/>
                  <a:gd name="connsiteY1" fmla="*/ 1718454 h 1929002"/>
                  <a:gd name="connsiteX2" fmla="*/ 938777 w 938777"/>
                  <a:gd name="connsiteY2" fmla="*/ 0 h 1929002"/>
                  <a:gd name="connsiteX0" fmla="*/ 0 w 935190"/>
                  <a:gd name="connsiteY0" fmla="*/ 1929002 h 1929002"/>
                  <a:gd name="connsiteX1" fmla="*/ 285896 w 935190"/>
                  <a:gd name="connsiteY1" fmla="*/ 1718454 h 1929002"/>
                  <a:gd name="connsiteX2" fmla="*/ 935190 w 935190"/>
                  <a:gd name="connsiteY2" fmla="*/ 0 h 1929002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7616" h="1888855">
                    <a:moveTo>
                      <a:pt x="0" y="1888855"/>
                    </a:moveTo>
                    <a:cubicBezTo>
                      <a:pt x="85702" y="1778249"/>
                      <a:pt x="192486" y="1713972"/>
                      <a:pt x="338322" y="1718454"/>
                    </a:cubicBezTo>
                    <a:cubicBezTo>
                      <a:pt x="756095" y="1699007"/>
                      <a:pt x="909445" y="1219571"/>
                      <a:pt x="987616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758365" y="4684491"/>
                <a:ext cx="214233" cy="451098"/>
                <a:chOff x="2314712" y="4686981"/>
                <a:chExt cx="214233" cy="451098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21067" y="4855271"/>
                  <a:ext cx="0" cy="282808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/>
                <p:cNvSpPr/>
                <p:nvPr/>
              </p:nvSpPr>
              <p:spPr>
                <a:xfrm>
                  <a:off x="2314712" y="4686981"/>
                  <a:ext cx="214233" cy="214233"/>
                </a:xfrm>
                <a:prstGeom prst="ellipse">
                  <a:avLst/>
                </a:prstGeom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Oval 68"/>
              <p:cNvSpPr/>
              <p:nvPr/>
            </p:nvSpPr>
            <p:spPr>
              <a:xfrm>
                <a:off x="3098693" y="3239016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502388" y="3087469"/>
            <a:ext cx="2024308" cy="2854230"/>
            <a:chOff x="4426188" y="3087469"/>
            <a:chExt cx="2024308" cy="2854230"/>
          </a:xfrm>
        </p:grpSpPr>
        <p:sp>
          <p:nvSpPr>
            <p:cNvPr id="76" name="TextBox 75"/>
            <p:cNvSpPr txBox="1"/>
            <p:nvPr/>
          </p:nvSpPr>
          <p:spPr>
            <a:xfrm>
              <a:off x="4426188" y="3087469"/>
              <a:ext cx="202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Products and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quotients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835575" y="4028008"/>
              <a:ext cx="1522117" cy="1913691"/>
              <a:chOff x="714596" y="4036068"/>
              <a:chExt cx="1960147" cy="246440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835679" y="5950694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108288" y="5621558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725351" y="5179124"/>
                <a:ext cx="809705" cy="1042988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1141525" y="5334803"/>
                <a:ext cx="1533218" cy="167313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1410823" y="4036068"/>
                <a:ext cx="0" cy="1476305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87"/>
              <p:cNvSpPr/>
              <p:nvPr/>
            </p:nvSpPr>
            <p:spPr>
              <a:xfrm>
                <a:off x="1738935" y="5253411"/>
                <a:ext cx="549337" cy="1247063"/>
              </a:xfrm>
              <a:custGeom>
                <a:avLst/>
                <a:gdLst>
                  <a:gd name="connsiteX0" fmla="*/ 980723 w 980723"/>
                  <a:gd name="connsiteY0" fmla="*/ 0 h 2226365"/>
                  <a:gd name="connsiteX1" fmla="*/ 251854 w 980723"/>
                  <a:gd name="connsiteY1" fmla="*/ 172278 h 2226365"/>
                  <a:gd name="connsiteX2" fmla="*/ 62 w 980723"/>
                  <a:gd name="connsiteY2" fmla="*/ 516835 h 2226365"/>
                  <a:gd name="connsiteX3" fmla="*/ 225349 w 980723"/>
                  <a:gd name="connsiteY3" fmla="*/ 1192695 h 2226365"/>
                  <a:gd name="connsiteX4" fmla="*/ 569906 w 980723"/>
                  <a:gd name="connsiteY4" fmla="*/ 2226365 h 222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723" h="2226365">
                    <a:moveTo>
                      <a:pt x="980723" y="0"/>
                    </a:moveTo>
                    <a:cubicBezTo>
                      <a:pt x="698010" y="43069"/>
                      <a:pt x="415297" y="86139"/>
                      <a:pt x="251854" y="172278"/>
                    </a:cubicBezTo>
                    <a:cubicBezTo>
                      <a:pt x="88411" y="258417"/>
                      <a:pt x="4479" y="346766"/>
                      <a:pt x="62" y="516835"/>
                    </a:cubicBezTo>
                    <a:cubicBezTo>
                      <a:pt x="-4355" y="686904"/>
                      <a:pt x="225349" y="1192695"/>
                      <a:pt x="225349" y="1192695"/>
                    </a:cubicBezTo>
                    <a:cubicBezTo>
                      <a:pt x="320323" y="1477617"/>
                      <a:pt x="583158" y="1985617"/>
                      <a:pt x="569906" y="2226365"/>
                    </a:cubicBezTo>
                  </a:path>
                </a:pathLst>
              </a:custGeom>
              <a:noFill/>
              <a:ln w="38100">
                <a:gradFill>
                  <a:gsLst>
                    <a:gs pos="20000">
                      <a:srgbClr val="FFFF00"/>
                    </a:gs>
                    <a:gs pos="0">
                      <a:srgbClr val="FFFF00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714596" y="4375969"/>
                <a:ext cx="771992" cy="491445"/>
              </a:xfrm>
              <a:custGeom>
                <a:avLst/>
                <a:gdLst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662609 w 1683026"/>
                  <a:gd name="connsiteY4" fmla="*/ 244263 h 933376"/>
                  <a:gd name="connsiteX5" fmla="*/ 238539 w 1683026"/>
                  <a:gd name="connsiteY5" fmla="*/ 32229 h 933376"/>
                  <a:gd name="connsiteX6" fmla="*/ 0 w 1683026"/>
                  <a:gd name="connsiteY6" fmla="*/ 363533 h 933376"/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238539 w 1683026"/>
                  <a:gd name="connsiteY4" fmla="*/ 32229 h 933376"/>
                  <a:gd name="connsiteX5" fmla="*/ 0 w 1683026"/>
                  <a:gd name="connsiteY5" fmla="*/ 363533 h 933376"/>
                  <a:gd name="connsiteX0" fmla="*/ 1683026 w 1684828"/>
                  <a:gd name="connsiteY0" fmla="*/ 901147 h 901147"/>
                  <a:gd name="connsiteX1" fmla="*/ 1616765 w 1684828"/>
                  <a:gd name="connsiteY1" fmla="*/ 145774 h 901147"/>
                  <a:gd name="connsiteX2" fmla="*/ 1099930 w 1684828"/>
                  <a:gd name="connsiteY2" fmla="*/ 463826 h 901147"/>
                  <a:gd name="connsiteX3" fmla="*/ 238539 w 1684828"/>
                  <a:gd name="connsiteY3" fmla="*/ 0 h 901147"/>
                  <a:gd name="connsiteX4" fmla="*/ 0 w 1684828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31586 h 931586"/>
                  <a:gd name="connsiteX1" fmla="*/ 1510747 w 1683026"/>
                  <a:gd name="connsiteY1" fmla="*/ 96700 h 931586"/>
                  <a:gd name="connsiteX2" fmla="*/ 1099930 w 1683026"/>
                  <a:gd name="connsiteY2" fmla="*/ 587030 h 931586"/>
                  <a:gd name="connsiteX3" fmla="*/ 556591 w 1683026"/>
                  <a:gd name="connsiteY3" fmla="*/ 3934 h 931586"/>
                  <a:gd name="connsiteX4" fmla="*/ 0 w 1683026"/>
                  <a:gd name="connsiteY4" fmla="*/ 361743 h 931586"/>
                  <a:gd name="connsiteX0" fmla="*/ 1683026 w 1683026"/>
                  <a:gd name="connsiteY0" fmla="*/ 950923 h 950923"/>
                  <a:gd name="connsiteX1" fmla="*/ 1510747 w 1683026"/>
                  <a:gd name="connsiteY1" fmla="*/ 116037 h 950923"/>
                  <a:gd name="connsiteX2" fmla="*/ 1099930 w 1683026"/>
                  <a:gd name="connsiteY2" fmla="*/ 606367 h 950923"/>
                  <a:gd name="connsiteX3" fmla="*/ 556591 w 1683026"/>
                  <a:gd name="connsiteY3" fmla="*/ 23271 h 950923"/>
                  <a:gd name="connsiteX4" fmla="*/ 0 w 1683026"/>
                  <a:gd name="connsiteY4" fmla="*/ 381080 h 950923"/>
                  <a:gd name="connsiteX0" fmla="*/ 1537252 w 1537252"/>
                  <a:gd name="connsiteY0" fmla="*/ 928974 h 928974"/>
                  <a:gd name="connsiteX1" fmla="*/ 1364973 w 1537252"/>
                  <a:gd name="connsiteY1" fmla="*/ 94088 h 928974"/>
                  <a:gd name="connsiteX2" fmla="*/ 954156 w 1537252"/>
                  <a:gd name="connsiteY2" fmla="*/ 584418 h 928974"/>
                  <a:gd name="connsiteX3" fmla="*/ 410817 w 1537252"/>
                  <a:gd name="connsiteY3" fmla="*/ 1322 h 928974"/>
                  <a:gd name="connsiteX4" fmla="*/ 0 w 1537252"/>
                  <a:gd name="connsiteY4" fmla="*/ 783200 h 928974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378226 w 1378226"/>
                  <a:gd name="connsiteY0" fmla="*/ 705093 h 877371"/>
                  <a:gd name="connsiteX1" fmla="*/ 1245704 w 1378226"/>
                  <a:gd name="connsiteY1" fmla="*/ 95494 h 877371"/>
                  <a:gd name="connsiteX2" fmla="*/ 834887 w 1378226"/>
                  <a:gd name="connsiteY2" fmla="*/ 585824 h 877371"/>
                  <a:gd name="connsiteX3" fmla="*/ 291548 w 1378226"/>
                  <a:gd name="connsiteY3" fmla="*/ 2728 h 877371"/>
                  <a:gd name="connsiteX4" fmla="*/ 0 w 1378226"/>
                  <a:gd name="connsiteY4" fmla="*/ 877371 h 87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226" h="877371">
                    <a:moveTo>
                      <a:pt x="1378226" y="705093"/>
                    </a:moveTo>
                    <a:cubicBezTo>
                      <a:pt x="1371600" y="403606"/>
                      <a:pt x="1336261" y="115372"/>
                      <a:pt x="1245704" y="95494"/>
                    </a:cubicBezTo>
                    <a:cubicBezTo>
                      <a:pt x="1155148" y="75616"/>
                      <a:pt x="993913" y="601285"/>
                      <a:pt x="834887" y="585824"/>
                    </a:cubicBezTo>
                    <a:cubicBezTo>
                      <a:pt x="675861" y="570363"/>
                      <a:pt x="430696" y="-45863"/>
                      <a:pt x="291548" y="2728"/>
                    </a:cubicBezTo>
                    <a:cubicBezTo>
                      <a:pt x="152400" y="51319"/>
                      <a:pt x="24296" y="589136"/>
                      <a:pt x="0" y="877371"/>
                    </a:cubicBezTo>
                  </a:path>
                </a:pathLst>
              </a:custGeom>
              <a:noFill/>
              <a:ln w="38100">
                <a:gradFill flip="none" rotWithShape="1">
                  <a:gsLst>
                    <a:gs pos="23000">
                      <a:srgbClr val="FFC000"/>
                    </a:gs>
                    <a:gs pos="0">
                      <a:srgbClr val="FFC000">
                        <a:alpha val="0"/>
                      </a:srgbClr>
                    </a:gs>
                    <a:gs pos="100000">
                      <a:srgbClr val="FFC000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18"/>
              <p:cNvSpPr/>
              <p:nvPr/>
            </p:nvSpPr>
            <p:spPr>
              <a:xfrm>
                <a:off x="1174714" y="4705966"/>
                <a:ext cx="621911" cy="1019980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18"/>
              <p:cNvSpPr/>
              <p:nvPr/>
            </p:nvSpPr>
            <p:spPr>
              <a:xfrm>
                <a:off x="905015" y="4375969"/>
                <a:ext cx="1030665" cy="1741805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2362200" y="3225968"/>
            <a:ext cx="1969478" cy="2620996"/>
            <a:chOff x="2362200" y="3225968"/>
            <a:chExt cx="1969478" cy="2620996"/>
          </a:xfrm>
        </p:grpSpPr>
        <p:sp>
          <p:nvSpPr>
            <p:cNvPr id="97" name="TextBox 96"/>
            <p:cNvSpPr txBox="1"/>
            <p:nvPr/>
          </p:nvSpPr>
          <p:spPr>
            <a:xfrm>
              <a:off x="2362200" y="3225968"/>
              <a:ext cx="196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Chain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542906" y="4124589"/>
              <a:ext cx="1636372" cy="1722375"/>
              <a:chOff x="430015" y="1544598"/>
              <a:chExt cx="3729340" cy="3925344"/>
            </a:xfrm>
          </p:grpSpPr>
          <p:sp>
            <p:nvSpPr>
              <p:cNvPr id="100" name="Isosceles Triangle 122"/>
              <p:cNvSpPr/>
              <p:nvPr/>
            </p:nvSpPr>
            <p:spPr>
              <a:xfrm>
                <a:off x="1635490" y="4849431"/>
                <a:ext cx="579906" cy="289560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93674"/>
                  <a:gd name="connsiteY0" fmla="*/ 333600 h 623160"/>
                  <a:gd name="connsiteX1" fmla="*/ 459384 w 493674"/>
                  <a:gd name="connsiteY1" fmla="*/ 0 h 623160"/>
                  <a:gd name="connsiteX2" fmla="*/ 493674 w 493674"/>
                  <a:gd name="connsiteY2" fmla="*/ 623160 h 623160"/>
                  <a:gd name="connsiteX3" fmla="*/ 0 w 493674"/>
                  <a:gd name="connsiteY3" fmla="*/ 333600 h 623160"/>
                  <a:gd name="connsiteX0" fmla="*/ 0 w 501294"/>
                  <a:gd name="connsiteY0" fmla="*/ 0 h 289560"/>
                  <a:gd name="connsiteX1" fmla="*/ 501294 w 501294"/>
                  <a:gd name="connsiteY1" fmla="*/ 43590 h 289560"/>
                  <a:gd name="connsiteX2" fmla="*/ 493674 w 501294"/>
                  <a:gd name="connsiteY2" fmla="*/ 289560 h 289560"/>
                  <a:gd name="connsiteX3" fmla="*/ 0 w 501294"/>
                  <a:gd name="connsiteY3" fmla="*/ 0 h 289560"/>
                  <a:gd name="connsiteX0" fmla="*/ 0 w 600595"/>
                  <a:gd name="connsiteY0" fmla="*/ 0 h 289560"/>
                  <a:gd name="connsiteX1" fmla="*/ 600595 w 600595"/>
                  <a:gd name="connsiteY1" fmla="*/ 113929 h 289560"/>
                  <a:gd name="connsiteX2" fmla="*/ 493674 w 600595"/>
                  <a:gd name="connsiteY2" fmla="*/ 289560 h 289560"/>
                  <a:gd name="connsiteX3" fmla="*/ 0 w 600595"/>
                  <a:gd name="connsiteY3" fmla="*/ 0 h 289560"/>
                  <a:gd name="connsiteX0" fmla="*/ 0 w 567494"/>
                  <a:gd name="connsiteY0" fmla="*/ 0 h 289560"/>
                  <a:gd name="connsiteX1" fmla="*/ 567494 w 567494"/>
                  <a:gd name="connsiteY1" fmla="*/ 105654 h 289560"/>
                  <a:gd name="connsiteX2" fmla="*/ 493674 w 567494"/>
                  <a:gd name="connsiteY2" fmla="*/ 289560 h 289560"/>
                  <a:gd name="connsiteX3" fmla="*/ 0 w 567494"/>
                  <a:gd name="connsiteY3" fmla="*/ 0 h 289560"/>
                  <a:gd name="connsiteX0" fmla="*/ 0 w 579906"/>
                  <a:gd name="connsiteY0" fmla="*/ 0 h 289560"/>
                  <a:gd name="connsiteX1" fmla="*/ 579906 w 579906"/>
                  <a:gd name="connsiteY1" fmla="*/ 105654 h 289560"/>
                  <a:gd name="connsiteX2" fmla="*/ 493674 w 579906"/>
                  <a:gd name="connsiteY2" fmla="*/ 289560 h 289560"/>
                  <a:gd name="connsiteX3" fmla="*/ 0 w 579906"/>
                  <a:gd name="connsiteY3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906" h="289560">
                    <a:moveTo>
                      <a:pt x="0" y="0"/>
                    </a:moveTo>
                    <a:lnTo>
                      <a:pt x="579906" y="105654"/>
                    </a:lnTo>
                    <a:lnTo>
                      <a:pt x="493674" y="2895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22"/>
              <p:cNvSpPr/>
              <p:nvPr/>
            </p:nvSpPr>
            <p:spPr>
              <a:xfrm>
                <a:off x="747203" y="3355370"/>
                <a:ext cx="193393" cy="461455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59384"/>
                  <a:gd name="connsiteY0" fmla="*/ 333600 h 684120"/>
                  <a:gd name="connsiteX1" fmla="*/ 459384 w 459384"/>
                  <a:gd name="connsiteY1" fmla="*/ 0 h 684120"/>
                  <a:gd name="connsiteX2" fmla="*/ 230784 w 459384"/>
                  <a:gd name="connsiteY2" fmla="*/ 684120 h 684120"/>
                  <a:gd name="connsiteX3" fmla="*/ 0 w 459384"/>
                  <a:gd name="connsiteY3" fmla="*/ 333600 h 684120"/>
                  <a:gd name="connsiteX0" fmla="*/ 0 w 230784"/>
                  <a:gd name="connsiteY0" fmla="*/ 173580 h 524100"/>
                  <a:gd name="connsiteX1" fmla="*/ 173634 w 230784"/>
                  <a:gd name="connsiteY1" fmla="*/ 0 h 524100"/>
                  <a:gd name="connsiteX2" fmla="*/ 230784 w 230784"/>
                  <a:gd name="connsiteY2" fmla="*/ 524100 h 524100"/>
                  <a:gd name="connsiteX3" fmla="*/ 0 w 230784"/>
                  <a:gd name="connsiteY3" fmla="*/ 173580 h 524100"/>
                  <a:gd name="connsiteX0" fmla="*/ 0 w 230784"/>
                  <a:gd name="connsiteY0" fmla="*/ 181200 h 531720"/>
                  <a:gd name="connsiteX1" fmla="*/ 219354 w 230784"/>
                  <a:gd name="connsiteY1" fmla="*/ 0 h 531720"/>
                  <a:gd name="connsiteX2" fmla="*/ 230784 w 230784"/>
                  <a:gd name="connsiteY2" fmla="*/ 531720 h 531720"/>
                  <a:gd name="connsiteX3" fmla="*/ 0 w 230784"/>
                  <a:gd name="connsiteY3" fmla="*/ 181200 h 531720"/>
                  <a:gd name="connsiteX0" fmla="*/ 0 w 230784"/>
                  <a:gd name="connsiteY0" fmla="*/ 223110 h 573630"/>
                  <a:gd name="connsiteX1" fmla="*/ 223164 w 230784"/>
                  <a:gd name="connsiteY1" fmla="*/ 0 h 573630"/>
                  <a:gd name="connsiteX2" fmla="*/ 230784 w 230784"/>
                  <a:gd name="connsiteY2" fmla="*/ 573630 h 573630"/>
                  <a:gd name="connsiteX3" fmla="*/ 0 w 230784"/>
                  <a:gd name="connsiteY3" fmla="*/ 223110 h 573630"/>
                  <a:gd name="connsiteX0" fmla="*/ 0 w 230784"/>
                  <a:gd name="connsiteY0" fmla="*/ 161924 h 512444"/>
                  <a:gd name="connsiteX1" fmla="*/ 223164 w 230784"/>
                  <a:gd name="connsiteY1" fmla="*/ 0 h 512444"/>
                  <a:gd name="connsiteX2" fmla="*/ 230784 w 230784"/>
                  <a:gd name="connsiteY2" fmla="*/ 512444 h 512444"/>
                  <a:gd name="connsiteX3" fmla="*/ 0 w 230784"/>
                  <a:gd name="connsiteY3" fmla="*/ 161924 h 512444"/>
                  <a:gd name="connsiteX0" fmla="*/ 0 w 206990"/>
                  <a:gd name="connsiteY0" fmla="*/ 175521 h 512444"/>
                  <a:gd name="connsiteX1" fmla="*/ 199370 w 206990"/>
                  <a:gd name="connsiteY1" fmla="*/ 0 h 512444"/>
                  <a:gd name="connsiteX2" fmla="*/ 206990 w 206990"/>
                  <a:gd name="connsiteY2" fmla="*/ 512444 h 512444"/>
                  <a:gd name="connsiteX3" fmla="*/ 0 w 206990"/>
                  <a:gd name="connsiteY3" fmla="*/ 175521 h 512444"/>
                  <a:gd name="connsiteX0" fmla="*/ 0 w 206990"/>
                  <a:gd name="connsiteY0" fmla="*/ 124532 h 461455"/>
                  <a:gd name="connsiteX1" fmla="*/ 195971 w 206990"/>
                  <a:gd name="connsiteY1" fmla="*/ 0 h 461455"/>
                  <a:gd name="connsiteX2" fmla="*/ 206990 w 206990"/>
                  <a:gd name="connsiteY2" fmla="*/ 461455 h 461455"/>
                  <a:gd name="connsiteX3" fmla="*/ 0 w 206990"/>
                  <a:gd name="connsiteY3" fmla="*/ 124532 h 461455"/>
                  <a:gd name="connsiteX0" fmla="*/ 0 w 193393"/>
                  <a:gd name="connsiteY0" fmla="*/ 165323 h 461455"/>
                  <a:gd name="connsiteX1" fmla="*/ 182374 w 193393"/>
                  <a:gd name="connsiteY1" fmla="*/ 0 h 461455"/>
                  <a:gd name="connsiteX2" fmla="*/ 193393 w 193393"/>
                  <a:gd name="connsiteY2" fmla="*/ 461455 h 461455"/>
                  <a:gd name="connsiteX3" fmla="*/ 0 w 193393"/>
                  <a:gd name="connsiteY3" fmla="*/ 165323 h 46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393" h="461455">
                    <a:moveTo>
                      <a:pt x="0" y="165323"/>
                    </a:moveTo>
                    <a:lnTo>
                      <a:pt x="182374" y="0"/>
                    </a:lnTo>
                    <a:lnTo>
                      <a:pt x="193393" y="461455"/>
                    </a:lnTo>
                    <a:lnTo>
                      <a:pt x="0" y="1653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>
                <a:off x="1173005" y="3789639"/>
                <a:ext cx="2737233" cy="298700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1613329" y="1544598"/>
                <a:ext cx="0" cy="2635629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H="1">
                <a:off x="430015" y="3485219"/>
                <a:ext cx="1445555" cy="1862032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1684526" y="1783566"/>
                <a:ext cx="2474829" cy="169444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112"/>
              <p:cNvSpPr/>
              <p:nvPr/>
            </p:nvSpPr>
            <p:spPr>
              <a:xfrm>
                <a:off x="430018" y="2319130"/>
                <a:ext cx="1182940" cy="1702293"/>
              </a:xfrm>
              <a:custGeom>
                <a:avLst/>
                <a:gdLst>
                  <a:gd name="connsiteX0" fmla="*/ 1417982 w 1417982"/>
                  <a:gd name="connsiteY0" fmla="*/ 1285460 h 1418122"/>
                  <a:gd name="connsiteX1" fmla="*/ 1205948 w 1417982"/>
                  <a:gd name="connsiteY1" fmla="*/ 1404730 h 1418122"/>
                  <a:gd name="connsiteX2" fmla="*/ 755374 w 1417982"/>
                  <a:gd name="connsiteY2" fmla="*/ 1391478 h 1418122"/>
                  <a:gd name="connsiteX3" fmla="*/ 357809 w 1417982"/>
                  <a:gd name="connsiteY3" fmla="*/ 1192695 h 1418122"/>
                  <a:gd name="connsiteX4" fmla="*/ 106017 w 1417982"/>
                  <a:gd name="connsiteY4" fmla="*/ 715617 h 1418122"/>
                  <a:gd name="connsiteX5" fmla="*/ 0 w 1417982"/>
                  <a:gd name="connsiteY5" fmla="*/ 0 h 1418122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76159"/>
                  <a:gd name="connsiteX1" fmla="*/ 1232453 w 1444487"/>
                  <a:gd name="connsiteY1" fmla="*/ 1630017 h 1676159"/>
                  <a:gd name="connsiteX2" fmla="*/ 781879 w 1444487"/>
                  <a:gd name="connsiteY2" fmla="*/ 1616765 h 1676159"/>
                  <a:gd name="connsiteX3" fmla="*/ 132522 w 1444487"/>
                  <a:gd name="connsiteY3" fmla="*/ 940904 h 1676159"/>
                  <a:gd name="connsiteX4" fmla="*/ 0 w 1444487"/>
                  <a:gd name="connsiteY4" fmla="*/ 0 h 1676159"/>
                  <a:gd name="connsiteX0" fmla="*/ 1444498 w 1444498"/>
                  <a:gd name="connsiteY0" fmla="*/ 1510747 h 1676159"/>
                  <a:gd name="connsiteX1" fmla="*/ 1232464 w 1444498"/>
                  <a:gd name="connsiteY1" fmla="*/ 1630017 h 1676159"/>
                  <a:gd name="connsiteX2" fmla="*/ 781890 w 1444498"/>
                  <a:gd name="connsiteY2" fmla="*/ 1616765 h 1676159"/>
                  <a:gd name="connsiteX3" fmla="*/ 132533 w 1444498"/>
                  <a:gd name="connsiteY3" fmla="*/ 940904 h 1676159"/>
                  <a:gd name="connsiteX4" fmla="*/ 11 w 1444498"/>
                  <a:gd name="connsiteY4" fmla="*/ 0 h 1676159"/>
                  <a:gd name="connsiteX0" fmla="*/ 1444487 w 1444487"/>
                  <a:gd name="connsiteY0" fmla="*/ 1510747 h 1675199"/>
                  <a:gd name="connsiteX1" fmla="*/ 1232453 w 1444487"/>
                  <a:gd name="connsiteY1" fmla="*/ 1630017 h 1675199"/>
                  <a:gd name="connsiteX2" fmla="*/ 781879 w 1444487"/>
                  <a:gd name="connsiteY2" fmla="*/ 1616765 h 1675199"/>
                  <a:gd name="connsiteX3" fmla="*/ 212035 w 1444487"/>
                  <a:gd name="connsiteY3" fmla="*/ 954156 h 1675199"/>
                  <a:gd name="connsiteX4" fmla="*/ 0 w 1444487"/>
                  <a:gd name="connsiteY4" fmla="*/ 0 h 1675199"/>
                  <a:gd name="connsiteX0" fmla="*/ 1444487 w 1444487"/>
                  <a:gd name="connsiteY0" fmla="*/ 1510747 h 1643496"/>
                  <a:gd name="connsiteX1" fmla="*/ 781879 w 1444487"/>
                  <a:gd name="connsiteY1" fmla="*/ 1616765 h 1643496"/>
                  <a:gd name="connsiteX2" fmla="*/ 212035 w 1444487"/>
                  <a:gd name="connsiteY2" fmla="*/ 954156 h 1643496"/>
                  <a:gd name="connsiteX3" fmla="*/ 0 w 1444487"/>
                  <a:gd name="connsiteY3" fmla="*/ 0 h 1643496"/>
                  <a:gd name="connsiteX0" fmla="*/ 1444487 w 1444487"/>
                  <a:gd name="connsiteY0" fmla="*/ 1510747 h 1687806"/>
                  <a:gd name="connsiteX1" fmla="*/ 781879 w 1444487"/>
                  <a:gd name="connsiteY1" fmla="*/ 1616765 h 1687806"/>
                  <a:gd name="connsiteX2" fmla="*/ 212035 w 1444487"/>
                  <a:gd name="connsiteY2" fmla="*/ 954156 h 1687806"/>
                  <a:gd name="connsiteX3" fmla="*/ 0 w 1444487"/>
                  <a:gd name="connsiteY3" fmla="*/ 0 h 1687806"/>
                  <a:gd name="connsiteX0" fmla="*/ 1444487 w 1444487"/>
                  <a:gd name="connsiteY0" fmla="*/ 1510747 h 1688717"/>
                  <a:gd name="connsiteX1" fmla="*/ 781879 w 1444487"/>
                  <a:gd name="connsiteY1" fmla="*/ 1616765 h 1688717"/>
                  <a:gd name="connsiteX2" fmla="*/ 185531 w 1444487"/>
                  <a:gd name="connsiteY2" fmla="*/ 940904 h 1688717"/>
                  <a:gd name="connsiteX3" fmla="*/ 0 w 1444487"/>
                  <a:gd name="connsiteY3" fmla="*/ 0 h 1688717"/>
                  <a:gd name="connsiteX0" fmla="*/ 1497496 w 1497496"/>
                  <a:gd name="connsiteY0" fmla="*/ 1523999 h 1701969"/>
                  <a:gd name="connsiteX1" fmla="*/ 834888 w 1497496"/>
                  <a:gd name="connsiteY1" fmla="*/ 1630017 h 1701969"/>
                  <a:gd name="connsiteX2" fmla="*/ 238540 w 1497496"/>
                  <a:gd name="connsiteY2" fmla="*/ 954156 h 1701969"/>
                  <a:gd name="connsiteX3" fmla="*/ 0 w 1497496"/>
                  <a:gd name="connsiteY3" fmla="*/ 0 h 1701969"/>
                  <a:gd name="connsiteX0" fmla="*/ 1497496 w 1497496"/>
                  <a:gd name="connsiteY0" fmla="*/ 1523999 h 1713753"/>
                  <a:gd name="connsiteX1" fmla="*/ 834888 w 1497496"/>
                  <a:gd name="connsiteY1" fmla="*/ 1630017 h 1713753"/>
                  <a:gd name="connsiteX2" fmla="*/ 238540 w 1497496"/>
                  <a:gd name="connsiteY2" fmla="*/ 954156 h 1713753"/>
                  <a:gd name="connsiteX3" fmla="*/ 0 w 1497496"/>
                  <a:gd name="connsiteY3" fmla="*/ 0 h 1713753"/>
                  <a:gd name="connsiteX0" fmla="*/ 1497496 w 1497496"/>
                  <a:gd name="connsiteY0" fmla="*/ 1523999 h 1702293"/>
                  <a:gd name="connsiteX1" fmla="*/ 834888 w 1497496"/>
                  <a:gd name="connsiteY1" fmla="*/ 1630017 h 1702293"/>
                  <a:gd name="connsiteX2" fmla="*/ 250473 w 1497496"/>
                  <a:gd name="connsiteY2" fmla="*/ 949442 h 1702293"/>
                  <a:gd name="connsiteX3" fmla="*/ 0 w 1497496"/>
                  <a:gd name="connsiteY3" fmla="*/ 0 h 170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496" h="1702293">
                    <a:moveTo>
                      <a:pt x="1497496" y="1523999"/>
                    </a:moveTo>
                    <a:cubicBezTo>
                      <a:pt x="1306445" y="1758121"/>
                      <a:pt x="1042725" y="1725776"/>
                      <a:pt x="834888" y="1630017"/>
                    </a:cubicBezTo>
                    <a:cubicBezTo>
                      <a:pt x="627051" y="1534258"/>
                      <a:pt x="389621" y="1221111"/>
                      <a:pt x="250473" y="949442"/>
                    </a:cubicBezTo>
                    <a:cubicBezTo>
                      <a:pt x="111325" y="677773"/>
                      <a:pt x="23191" y="258417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1282238" y="4345826"/>
                <a:ext cx="2333311" cy="1124116"/>
              </a:xfrm>
              <a:custGeom>
                <a:avLst/>
                <a:gdLst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1205948 w 1444487"/>
                  <a:gd name="connsiteY1" fmla="*/ 768627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530088 h 1457739"/>
                  <a:gd name="connsiteX2" fmla="*/ 1444487 w 1444487"/>
                  <a:gd name="connsiteY2" fmla="*/ 1457739 h 1457739"/>
                  <a:gd name="connsiteX0" fmla="*/ 0 w 1325217"/>
                  <a:gd name="connsiteY0" fmla="*/ 0 h 1272209"/>
                  <a:gd name="connsiteX1" fmla="*/ 940904 w 1325217"/>
                  <a:gd name="connsiteY1" fmla="*/ 530088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477078 w 2199861"/>
                  <a:gd name="connsiteY1" fmla="*/ 967410 h 1325217"/>
                  <a:gd name="connsiteX2" fmla="*/ 2199861 w 2199861"/>
                  <a:gd name="connsiteY2" fmla="*/ 1325217 h 1325217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662609 w 2305879"/>
                  <a:gd name="connsiteY1" fmla="*/ 781881 h 1192696"/>
                  <a:gd name="connsiteX2" fmla="*/ 2305879 w 2305879"/>
                  <a:gd name="connsiteY2" fmla="*/ 1192696 h 119269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311" h="1124116">
                    <a:moveTo>
                      <a:pt x="0" y="0"/>
                    </a:moveTo>
                    <a:cubicBezTo>
                      <a:pt x="222482" y="336518"/>
                      <a:pt x="301156" y="525948"/>
                      <a:pt x="690041" y="713301"/>
                    </a:cubicBezTo>
                    <a:cubicBezTo>
                      <a:pt x="1078926" y="900654"/>
                      <a:pt x="1856232" y="1044603"/>
                      <a:pt x="2333311" y="1124116"/>
                    </a:cubicBezTo>
                  </a:path>
                </a:pathLst>
              </a:cu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078998" y="3034667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33875" y="3691214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8F"/>
                  </a:gs>
                  <a:gs pos="41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519970" y="4730059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00B050"/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0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97653" y="5194350"/>
            <a:ext cx="1260541" cy="369332"/>
            <a:chOff x="316717" y="4511144"/>
            <a:chExt cx="12605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316717" y="4511144"/>
                  <a:ext cx="10100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717" y="4511144"/>
                  <a:ext cx="101008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Connector 102"/>
            <p:cNvCxnSpPr/>
            <p:nvPr/>
          </p:nvCxnSpPr>
          <p:spPr>
            <a:xfrm>
              <a:off x="1243210" y="4724400"/>
              <a:ext cx="334048" cy="44991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253111" y="4606759"/>
            <a:ext cx="743102" cy="369332"/>
            <a:chOff x="834156" y="4511144"/>
            <a:chExt cx="74310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834156" y="4511144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56" y="4511144"/>
                  <a:ext cx="4660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/>
            <p:cNvCxnSpPr/>
            <p:nvPr/>
          </p:nvCxnSpPr>
          <p:spPr>
            <a:xfrm>
              <a:off x="1243210" y="4724400"/>
              <a:ext cx="334048" cy="44991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 rule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89318" y="4030142"/>
            <a:ext cx="1683418" cy="2181451"/>
            <a:chOff x="192156" y="3485219"/>
            <a:chExt cx="1683418" cy="2181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92156" y="5297338"/>
                  <a:ext cx="4348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56" y="5297338"/>
                  <a:ext cx="43482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H="1">
              <a:off x="430018" y="3485219"/>
              <a:ext cx="1445556" cy="1862033"/>
            </a:xfrm>
            <a:prstGeom prst="straightConnector1">
              <a:avLst/>
            </a:prstGeom>
            <a:ln w="38100">
              <a:gradFill>
                <a:gsLst>
                  <a:gs pos="16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770168" y="4290246"/>
            <a:ext cx="2878032" cy="487018"/>
            <a:chOff x="1173006" y="3771827"/>
            <a:chExt cx="2878032" cy="487018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1173006" y="3789640"/>
              <a:ext cx="2257972" cy="262212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>
                      <a:lumMod val="40000"/>
                      <a:lumOff val="60000"/>
                      <a:alpha val="70000"/>
                    </a:schemeClr>
                  </a:gs>
                  <a:gs pos="100000">
                    <a:schemeClr val="bg2">
                      <a:lumMod val="40000"/>
                      <a:lumOff val="60000"/>
                      <a:alpha val="8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206859" y="37718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358091" y="3889513"/>
                  <a:ext cx="6929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091" y="3889513"/>
                  <a:ext cx="69294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884686" y="1752600"/>
            <a:ext cx="704616" cy="2946046"/>
            <a:chOff x="1287524" y="1234181"/>
            <a:chExt cx="704616" cy="2946046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1613328" y="1544598"/>
              <a:ext cx="0" cy="2635629"/>
            </a:xfrm>
            <a:prstGeom prst="straightConnector1">
              <a:avLst/>
            </a:prstGeom>
            <a:ln w="38100">
              <a:gradFill>
                <a:gsLst>
                  <a:gs pos="14000">
                    <a:srgbClr val="8EB4E3">
                      <a:alpha val="80000"/>
                    </a:srgb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287524" y="1234181"/>
                  <a:ext cx="7046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524" y="1234181"/>
                  <a:ext cx="70461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Freeform 12"/>
          <p:cNvSpPr/>
          <p:nvPr/>
        </p:nvSpPr>
        <p:spPr>
          <a:xfrm>
            <a:off x="2836717" y="4162767"/>
            <a:ext cx="980723" cy="2226365"/>
          </a:xfrm>
          <a:custGeom>
            <a:avLst/>
            <a:gdLst>
              <a:gd name="connsiteX0" fmla="*/ 980723 w 980723"/>
              <a:gd name="connsiteY0" fmla="*/ 0 h 2226365"/>
              <a:gd name="connsiteX1" fmla="*/ 251854 w 980723"/>
              <a:gd name="connsiteY1" fmla="*/ 172278 h 2226365"/>
              <a:gd name="connsiteX2" fmla="*/ 62 w 980723"/>
              <a:gd name="connsiteY2" fmla="*/ 516835 h 2226365"/>
              <a:gd name="connsiteX3" fmla="*/ 225349 w 980723"/>
              <a:gd name="connsiteY3" fmla="*/ 1192695 h 2226365"/>
              <a:gd name="connsiteX4" fmla="*/ 569906 w 980723"/>
              <a:gd name="connsiteY4" fmla="*/ 2226365 h 22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723" h="2226365">
                <a:moveTo>
                  <a:pt x="980723" y="0"/>
                </a:moveTo>
                <a:cubicBezTo>
                  <a:pt x="698010" y="43069"/>
                  <a:pt x="415297" y="86139"/>
                  <a:pt x="251854" y="172278"/>
                </a:cubicBezTo>
                <a:cubicBezTo>
                  <a:pt x="88411" y="258417"/>
                  <a:pt x="4479" y="346766"/>
                  <a:pt x="62" y="516835"/>
                </a:cubicBezTo>
                <a:cubicBezTo>
                  <a:pt x="-4355" y="686904"/>
                  <a:pt x="225349" y="1192695"/>
                  <a:pt x="225349" y="1192695"/>
                </a:cubicBezTo>
                <a:cubicBezTo>
                  <a:pt x="320323" y="1477617"/>
                  <a:pt x="583158" y="1985617"/>
                  <a:pt x="569906" y="2226365"/>
                </a:cubicBezTo>
              </a:path>
            </a:pathLst>
          </a:custGeom>
          <a:noFill/>
          <a:ln w="38100">
            <a:gradFill>
              <a:gsLst>
                <a:gs pos="20000">
                  <a:srgbClr val="FFFF00"/>
                </a:gs>
                <a:gs pos="0">
                  <a:srgbClr val="FFFF00">
                    <a:alpha val="0"/>
                  </a:srgbClr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07979" y="2596281"/>
            <a:ext cx="1378226" cy="877371"/>
          </a:xfrm>
          <a:custGeom>
            <a:avLst/>
            <a:gdLst>
              <a:gd name="connsiteX0" fmla="*/ 1683026 w 1683026"/>
              <a:gd name="connsiteY0" fmla="*/ 933376 h 933376"/>
              <a:gd name="connsiteX1" fmla="*/ 1616765 w 1683026"/>
              <a:gd name="connsiteY1" fmla="*/ 178003 h 933376"/>
              <a:gd name="connsiteX2" fmla="*/ 1364974 w 1683026"/>
              <a:gd name="connsiteY2" fmla="*/ 18976 h 933376"/>
              <a:gd name="connsiteX3" fmla="*/ 1099930 w 1683026"/>
              <a:gd name="connsiteY3" fmla="*/ 496055 h 933376"/>
              <a:gd name="connsiteX4" fmla="*/ 662609 w 1683026"/>
              <a:gd name="connsiteY4" fmla="*/ 244263 h 933376"/>
              <a:gd name="connsiteX5" fmla="*/ 238539 w 1683026"/>
              <a:gd name="connsiteY5" fmla="*/ 32229 h 933376"/>
              <a:gd name="connsiteX6" fmla="*/ 0 w 1683026"/>
              <a:gd name="connsiteY6" fmla="*/ 363533 h 933376"/>
              <a:gd name="connsiteX0" fmla="*/ 1683026 w 1683026"/>
              <a:gd name="connsiteY0" fmla="*/ 933376 h 933376"/>
              <a:gd name="connsiteX1" fmla="*/ 1616765 w 1683026"/>
              <a:gd name="connsiteY1" fmla="*/ 178003 h 933376"/>
              <a:gd name="connsiteX2" fmla="*/ 1364974 w 1683026"/>
              <a:gd name="connsiteY2" fmla="*/ 18976 h 933376"/>
              <a:gd name="connsiteX3" fmla="*/ 1099930 w 1683026"/>
              <a:gd name="connsiteY3" fmla="*/ 496055 h 933376"/>
              <a:gd name="connsiteX4" fmla="*/ 238539 w 1683026"/>
              <a:gd name="connsiteY4" fmla="*/ 32229 h 933376"/>
              <a:gd name="connsiteX5" fmla="*/ 0 w 1683026"/>
              <a:gd name="connsiteY5" fmla="*/ 363533 h 933376"/>
              <a:gd name="connsiteX0" fmla="*/ 1683026 w 1684828"/>
              <a:gd name="connsiteY0" fmla="*/ 901147 h 901147"/>
              <a:gd name="connsiteX1" fmla="*/ 1616765 w 1684828"/>
              <a:gd name="connsiteY1" fmla="*/ 145774 h 901147"/>
              <a:gd name="connsiteX2" fmla="*/ 1099930 w 1684828"/>
              <a:gd name="connsiteY2" fmla="*/ 463826 h 901147"/>
              <a:gd name="connsiteX3" fmla="*/ 238539 w 1684828"/>
              <a:gd name="connsiteY3" fmla="*/ 0 h 901147"/>
              <a:gd name="connsiteX4" fmla="*/ 0 w 1684828"/>
              <a:gd name="connsiteY4" fmla="*/ 331304 h 901147"/>
              <a:gd name="connsiteX0" fmla="*/ 1683026 w 1683026"/>
              <a:gd name="connsiteY0" fmla="*/ 901147 h 901147"/>
              <a:gd name="connsiteX1" fmla="*/ 1510747 w 1683026"/>
              <a:gd name="connsiteY1" fmla="*/ 66261 h 901147"/>
              <a:gd name="connsiteX2" fmla="*/ 1099930 w 1683026"/>
              <a:gd name="connsiteY2" fmla="*/ 463826 h 901147"/>
              <a:gd name="connsiteX3" fmla="*/ 238539 w 1683026"/>
              <a:gd name="connsiteY3" fmla="*/ 0 h 901147"/>
              <a:gd name="connsiteX4" fmla="*/ 0 w 1683026"/>
              <a:gd name="connsiteY4" fmla="*/ 331304 h 901147"/>
              <a:gd name="connsiteX0" fmla="*/ 1683026 w 1683026"/>
              <a:gd name="connsiteY0" fmla="*/ 901147 h 901147"/>
              <a:gd name="connsiteX1" fmla="*/ 1510747 w 1683026"/>
              <a:gd name="connsiteY1" fmla="*/ 66261 h 901147"/>
              <a:gd name="connsiteX2" fmla="*/ 1099930 w 1683026"/>
              <a:gd name="connsiteY2" fmla="*/ 463826 h 901147"/>
              <a:gd name="connsiteX3" fmla="*/ 238539 w 1683026"/>
              <a:gd name="connsiteY3" fmla="*/ 0 h 901147"/>
              <a:gd name="connsiteX4" fmla="*/ 0 w 1683026"/>
              <a:gd name="connsiteY4" fmla="*/ 331304 h 901147"/>
              <a:gd name="connsiteX0" fmla="*/ 1683026 w 1683026"/>
              <a:gd name="connsiteY0" fmla="*/ 905504 h 905504"/>
              <a:gd name="connsiteX1" fmla="*/ 1510747 w 1683026"/>
              <a:gd name="connsiteY1" fmla="*/ 70618 h 905504"/>
              <a:gd name="connsiteX2" fmla="*/ 1099930 w 1683026"/>
              <a:gd name="connsiteY2" fmla="*/ 560948 h 905504"/>
              <a:gd name="connsiteX3" fmla="*/ 238539 w 1683026"/>
              <a:gd name="connsiteY3" fmla="*/ 4357 h 905504"/>
              <a:gd name="connsiteX4" fmla="*/ 0 w 1683026"/>
              <a:gd name="connsiteY4" fmla="*/ 335661 h 905504"/>
              <a:gd name="connsiteX0" fmla="*/ 1683026 w 1683026"/>
              <a:gd name="connsiteY0" fmla="*/ 905504 h 905504"/>
              <a:gd name="connsiteX1" fmla="*/ 1510747 w 1683026"/>
              <a:gd name="connsiteY1" fmla="*/ 70618 h 905504"/>
              <a:gd name="connsiteX2" fmla="*/ 1099930 w 1683026"/>
              <a:gd name="connsiteY2" fmla="*/ 560948 h 905504"/>
              <a:gd name="connsiteX3" fmla="*/ 238539 w 1683026"/>
              <a:gd name="connsiteY3" fmla="*/ 4357 h 905504"/>
              <a:gd name="connsiteX4" fmla="*/ 0 w 1683026"/>
              <a:gd name="connsiteY4" fmla="*/ 335661 h 905504"/>
              <a:gd name="connsiteX0" fmla="*/ 1683026 w 1683026"/>
              <a:gd name="connsiteY0" fmla="*/ 931586 h 931586"/>
              <a:gd name="connsiteX1" fmla="*/ 1510747 w 1683026"/>
              <a:gd name="connsiteY1" fmla="*/ 96700 h 931586"/>
              <a:gd name="connsiteX2" fmla="*/ 1099930 w 1683026"/>
              <a:gd name="connsiteY2" fmla="*/ 587030 h 931586"/>
              <a:gd name="connsiteX3" fmla="*/ 556591 w 1683026"/>
              <a:gd name="connsiteY3" fmla="*/ 3934 h 931586"/>
              <a:gd name="connsiteX4" fmla="*/ 0 w 1683026"/>
              <a:gd name="connsiteY4" fmla="*/ 361743 h 931586"/>
              <a:gd name="connsiteX0" fmla="*/ 1683026 w 1683026"/>
              <a:gd name="connsiteY0" fmla="*/ 950923 h 950923"/>
              <a:gd name="connsiteX1" fmla="*/ 1510747 w 1683026"/>
              <a:gd name="connsiteY1" fmla="*/ 116037 h 950923"/>
              <a:gd name="connsiteX2" fmla="*/ 1099930 w 1683026"/>
              <a:gd name="connsiteY2" fmla="*/ 606367 h 950923"/>
              <a:gd name="connsiteX3" fmla="*/ 556591 w 1683026"/>
              <a:gd name="connsiteY3" fmla="*/ 23271 h 950923"/>
              <a:gd name="connsiteX4" fmla="*/ 0 w 1683026"/>
              <a:gd name="connsiteY4" fmla="*/ 381080 h 950923"/>
              <a:gd name="connsiteX0" fmla="*/ 1537252 w 1537252"/>
              <a:gd name="connsiteY0" fmla="*/ 928974 h 928974"/>
              <a:gd name="connsiteX1" fmla="*/ 1364973 w 1537252"/>
              <a:gd name="connsiteY1" fmla="*/ 94088 h 928974"/>
              <a:gd name="connsiteX2" fmla="*/ 954156 w 1537252"/>
              <a:gd name="connsiteY2" fmla="*/ 584418 h 928974"/>
              <a:gd name="connsiteX3" fmla="*/ 410817 w 1537252"/>
              <a:gd name="connsiteY3" fmla="*/ 1322 h 928974"/>
              <a:gd name="connsiteX4" fmla="*/ 0 w 1537252"/>
              <a:gd name="connsiteY4" fmla="*/ 783200 h 928974"/>
              <a:gd name="connsiteX0" fmla="*/ 1417983 w 1417983"/>
              <a:gd name="connsiteY0" fmla="*/ 930380 h 930380"/>
              <a:gd name="connsiteX1" fmla="*/ 1245704 w 1417983"/>
              <a:gd name="connsiteY1" fmla="*/ 95494 h 930380"/>
              <a:gd name="connsiteX2" fmla="*/ 834887 w 1417983"/>
              <a:gd name="connsiteY2" fmla="*/ 585824 h 930380"/>
              <a:gd name="connsiteX3" fmla="*/ 291548 w 1417983"/>
              <a:gd name="connsiteY3" fmla="*/ 2728 h 930380"/>
              <a:gd name="connsiteX4" fmla="*/ 0 w 1417983"/>
              <a:gd name="connsiteY4" fmla="*/ 877371 h 930380"/>
              <a:gd name="connsiteX0" fmla="*/ 1417983 w 1417983"/>
              <a:gd name="connsiteY0" fmla="*/ 930380 h 930380"/>
              <a:gd name="connsiteX1" fmla="*/ 1245704 w 1417983"/>
              <a:gd name="connsiteY1" fmla="*/ 95494 h 930380"/>
              <a:gd name="connsiteX2" fmla="*/ 834887 w 1417983"/>
              <a:gd name="connsiteY2" fmla="*/ 585824 h 930380"/>
              <a:gd name="connsiteX3" fmla="*/ 291548 w 1417983"/>
              <a:gd name="connsiteY3" fmla="*/ 2728 h 930380"/>
              <a:gd name="connsiteX4" fmla="*/ 0 w 1417983"/>
              <a:gd name="connsiteY4" fmla="*/ 877371 h 930380"/>
              <a:gd name="connsiteX0" fmla="*/ 1378226 w 1378226"/>
              <a:gd name="connsiteY0" fmla="*/ 705093 h 877371"/>
              <a:gd name="connsiteX1" fmla="*/ 1245704 w 1378226"/>
              <a:gd name="connsiteY1" fmla="*/ 95494 h 877371"/>
              <a:gd name="connsiteX2" fmla="*/ 834887 w 1378226"/>
              <a:gd name="connsiteY2" fmla="*/ 585824 h 877371"/>
              <a:gd name="connsiteX3" fmla="*/ 291548 w 1378226"/>
              <a:gd name="connsiteY3" fmla="*/ 2728 h 877371"/>
              <a:gd name="connsiteX4" fmla="*/ 0 w 1378226"/>
              <a:gd name="connsiteY4" fmla="*/ 877371 h 8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226" h="877371">
                <a:moveTo>
                  <a:pt x="1378226" y="705093"/>
                </a:moveTo>
                <a:cubicBezTo>
                  <a:pt x="1371600" y="403606"/>
                  <a:pt x="1336261" y="115372"/>
                  <a:pt x="1245704" y="95494"/>
                </a:cubicBezTo>
                <a:cubicBezTo>
                  <a:pt x="1155148" y="75616"/>
                  <a:pt x="993913" y="601285"/>
                  <a:pt x="834887" y="585824"/>
                </a:cubicBezTo>
                <a:cubicBezTo>
                  <a:pt x="675861" y="570363"/>
                  <a:pt x="430696" y="-45863"/>
                  <a:pt x="291548" y="2728"/>
                </a:cubicBezTo>
                <a:cubicBezTo>
                  <a:pt x="152400" y="51319"/>
                  <a:pt x="24296" y="589136"/>
                  <a:pt x="0" y="877371"/>
                </a:cubicBezTo>
              </a:path>
            </a:pathLst>
          </a:custGeom>
          <a:noFill/>
          <a:ln w="38100">
            <a:gradFill flip="none" rotWithShape="1">
              <a:gsLst>
                <a:gs pos="23000">
                  <a:srgbClr val="FFC000"/>
                </a:gs>
                <a:gs pos="0">
                  <a:srgbClr val="FFC000">
                    <a:alpha val="0"/>
                  </a:srgbClr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29420" y="3185419"/>
            <a:ext cx="1110290" cy="1820957"/>
          </a:xfrm>
          <a:custGeom>
            <a:avLst/>
            <a:gdLst>
              <a:gd name="connsiteX0" fmla="*/ 0 w 1074676"/>
              <a:gd name="connsiteY0" fmla="*/ 0 h 1775739"/>
              <a:gd name="connsiteX1" fmla="*/ 1074676 w 1074676"/>
              <a:gd name="connsiteY1" fmla="*/ 0 h 1775739"/>
              <a:gd name="connsiteX2" fmla="*/ 1074676 w 1074676"/>
              <a:gd name="connsiteY2" fmla="*/ 1775739 h 1775739"/>
              <a:gd name="connsiteX3" fmla="*/ 0 w 1074676"/>
              <a:gd name="connsiteY3" fmla="*/ 1775739 h 1775739"/>
              <a:gd name="connsiteX4" fmla="*/ 0 w 1074676"/>
              <a:gd name="connsiteY4" fmla="*/ 0 h 1775739"/>
              <a:gd name="connsiteX0" fmla="*/ 39756 w 1114432"/>
              <a:gd name="connsiteY0" fmla="*/ 0 h 1775739"/>
              <a:gd name="connsiteX1" fmla="*/ 1114432 w 1114432"/>
              <a:gd name="connsiteY1" fmla="*/ 0 h 1775739"/>
              <a:gd name="connsiteX2" fmla="*/ 1114432 w 1114432"/>
              <a:gd name="connsiteY2" fmla="*/ 1775739 h 1775739"/>
              <a:gd name="connsiteX3" fmla="*/ 0 w 1114432"/>
              <a:gd name="connsiteY3" fmla="*/ 1656470 h 1775739"/>
              <a:gd name="connsiteX4" fmla="*/ 39756 w 1114432"/>
              <a:gd name="connsiteY4" fmla="*/ 0 h 1775739"/>
              <a:gd name="connsiteX0" fmla="*/ 39756 w 1114432"/>
              <a:gd name="connsiteY0" fmla="*/ 0 h 1820957"/>
              <a:gd name="connsiteX1" fmla="*/ 1114432 w 1114432"/>
              <a:gd name="connsiteY1" fmla="*/ 0 h 1820957"/>
              <a:gd name="connsiteX2" fmla="*/ 1094335 w 1114432"/>
              <a:gd name="connsiteY2" fmla="*/ 1820957 h 1820957"/>
              <a:gd name="connsiteX3" fmla="*/ 0 w 1114432"/>
              <a:gd name="connsiteY3" fmla="*/ 1656470 h 1820957"/>
              <a:gd name="connsiteX4" fmla="*/ 39756 w 1114432"/>
              <a:gd name="connsiteY4" fmla="*/ 0 h 1820957"/>
              <a:gd name="connsiteX0" fmla="*/ 39756 w 1104384"/>
              <a:gd name="connsiteY0" fmla="*/ 0 h 1820957"/>
              <a:gd name="connsiteX1" fmla="*/ 1104384 w 1104384"/>
              <a:gd name="connsiteY1" fmla="*/ 65314 h 1820957"/>
              <a:gd name="connsiteX2" fmla="*/ 1094335 w 1104384"/>
              <a:gd name="connsiteY2" fmla="*/ 1820957 h 1820957"/>
              <a:gd name="connsiteX3" fmla="*/ 0 w 1104384"/>
              <a:gd name="connsiteY3" fmla="*/ 1656470 h 1820957"/>
              <a:gd name="connsiteX4" fmla="*/ 39756 w 1104384"/>
              <a:gd name="connsiteY4" fmla="*/ 0 h 1820957"/>
              <a:gd name="connsiteX0" fmla="*/ 0 w 1119894"/>
              <a:gd name="connsiteY0" fmla="*/ 0 h 1820957"/>
              <a:gd name="connsiteX1" fmla="*/ 1119894 w 1119894"/>
              <a:gd name="connsiteY1" fmla="*/ 65314 h 1820957"/>
              <a:gd name="connsiteX2" fmla="*/ 1109845 w 1119894"/>
              <a:gd name="connsiteY2" fmla="*/ 1820957 h 1820957"/>
              <a:gd name="connsiteX3" fmla="*/ 15510 w 1119894"/>
              <a:gd name="connsiteY3" fmla="*/ 1656470 h 1820957"/>
              <a:gd name="connsiteX4" fmla="*/ 0 w 1119894"/>
              <a:gd name="connsiteY4" fmla="*/ 0 h 1820957"/>
              <a:gd name="connsiteX0" fmla="*/ 0 w 1110290"/>
              <a:gd name="connsiteY0" fmla="*/ 0 h 1820957"/>
              <a:gd name="connsiteX1" fmla="*/ 1099798 w 1110290"/>
              <a:gd name="connsiteY1" fmla="*/ 65314 h 1820957"/>
              <a:gd name="connsiteX2" fmla="*/ 1109845 w 1110290"/>
              <a:gd name="connsiteY2" fmla="*/ 1820957 h 1820957"/>
              <a:gd name="connsiteX3" fmla="*/ 15510 w 1110290"/>
              <a:gd name="connsiteY3" fmla="*/ 1656470 h 1820957"/>
              <a:gd name="connsiteX4" fmla="*/ 0 w 1110290"/>
              <a:gd name="connsiteY4" fmla="*/ 0 h 182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290" h="1820957">
                <a:moveTo>
                  <a:pt x="0" y="0"/>
                </a:moveTo>
                <a:lnTo>
                  <a:pt x="1099798" y="65314"/>
                </a:lnTo>
                <a:cubicBezTo>
                  <a:pt x="1096448" y="650528"/>
                  <a:pt x="1113195" y="1235743"/>
                  <a:pt x="1109845" y="1820957"/>
                </a:cubicBezTo>
                <a:lnTo>
                  <a:pt x="15510" y="165647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FC000">
                  <a:alpha val="50000"/>
                </a:srgb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3"/>
            <a:endCxn id="19" idx="0"/>
          </p:cNvCxnSpPr>
          <p:nvPr/>
        </p:nvCxnSpPr>
        <p:spPr>
          <a:xfrm flipH="1" flipV="1">
            <a:off x="1829420" y="3185419"/>
            <a:ext cx="15510" cy="1656470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9" idx="3"/>
            <a:endCxn id="19" idx="2"/>
          </p:cNvCxnSpPr>
          <p:nvPr/>
        </p:nvCxnSpPr>
        <p:spPr>
          <a:xfrm>
            <a:off x="1844930" y="4841889"/>
            <a:ext cx="1094335" cy="164487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8"/>
          <p:cNvSpPr/>
          <p:nvPr/>
        </p:nvSpPr>
        <p:spPr>
          <a:xfrm>
            <a:off x="1702613" y="3084789"/>
            <a:ext cx="1295400" cy="2107768"/>
          </a:xfrm>
          <a:custGeom>
            <a:avLst/>
            <a:gdLst>
              <a:gd name="connsiteX0" fmla="*/ 0 w 1074676"/>
              <a:gd name="connsiteY0" fmla="*/ 0 h 1775739"/>
              <a:gd name="connsiteX1" fmla="*/ 1074676 w 1074676"/>
              <a:gd name="connsiteY1" fmla="*/ 0 h 1775739"/>
              <a:gd name="connsiteX2" fmla="*/ 1074676 w 1074676"/>
              <a:gd name="connsiteY2" fmla="*/ 1775739 h 1775739"/>
              <a:gd name="connsiteX3" fmla="*/ 0 w 1074676"/>
              <a:gd name="connsiteY3" fmla="*/ 1775739 h 1775739"/>
              <a:gd name="connsiteX4" fmla="*/ 0 w 1074676"/>
              <a:gd name="connsiteY4" fmla="*/ 0 h 1775739"/>
              <a:gd name="connsiteX0" fmla="*/ 39756 w 1114432"/>
              <a:gd name="connsiteY0" fmla="*/ 0 h 1775739"/>
              <a:gd name="connsiteX1" fmla="*/ 1114432 w 1114432"/>
              <a:gd name="connsiteY1" fmla="*/ 0 h 1775739"/>
              <a:gd name="connsiteX2" fmla="*/ 1114432 w 1114432"/>
              <a:gd name="connsiteY2" fmla="*/ 1775739 h 1775739"/>
              <a:gd name="connsiteX3" fmla="*/ 0 w 1114432"/>
              <a:gd name="connsiteY3" fmla="*/ 1656470 h 1775739"/>
              <a:gd name="connsiteX4" fmla="*/ 39756 w 1114432"/>
              <a:gd name="connsiteY4" fmla="*/ 0 h 1775739"/>
              <a:gd name="connsiteX0" fmla="*/ 39756 w 1114432"/>
              <a:gd name="connsiteY0" fmla="*/ 0 h 1820957"/>
              <a:gd name="connsiteX1" fmla="*/ 1114432 w 1114432"/>
              <a:gd name="connsiteY1" fmla="*/ 0 h 1820957"/>
              <a:gd name="connsiteX2" fmla="*/ 1094335 w 1114432"/>
              <a:gd name="connsiteY2" fmla="*/ 1820957 h 1820957"/>
              <a:gd name="connsiteX3" fmla="*/ 0 w 1114432"/>
              <a:gd name="connsiteY3" fmla="*/ 1656470 h 1820957"/>
              <a:gd name="connsiteX4" fmla="*/ 39756 w 1114432"/>
              <a:gd name="connsiteY4" fmla="*/ 0 h 1820957"/>
              <a:gd name="connsiteX0" fmla="*/ 39756 w 1104384"/>
              <a:gd name="connsiteY0" fmla="*/ 0 h 1820957"/>
              <a:gd name="connsiteX1" fmla="*/ 1104384 w 1104384"/>
              <a:gd name="connsiteY1" fmla="*/ 65314 h 1820957"/>
              <a:gd name="connsiteX2" fmla="*/ 1094335 w 1104384"/>
              <a:gd name="connsiteY2" fmla="*/ 1820957 h 1820957"/>
              <a:gd name="connsiteX3" fmla="*/ 0 w 1104384"/>
              <a:gd name="connsiteY3" fmla="*/ 1656470 h 1820957"/>
              <a:gd name="connsiteX4" fmla="*/ 39756 w 1104384"/>
              <a:gd name="connsiteY4" fmla="*/ 0 h 1820957"/>
              <a:gd name="connsiteX0" fmla="*/ 0 w 1119894"/>
              <a:gd name="connsiteY0" fmla="*/ 0 h 1820957"/>
              <a:gd name="connsiteX1" fmla="*/ 1119894 w 1119894"/>
              <a:gd name="connsiteY1" fmla="*/ 65314 h 1820957"/>
              <a:gd name="connsiteX2" fmla="*/ 1109845 w 1119894"/>
              <a:gd name="connsiteY2" fmla="*/ 1820957 h 1820957"/>
              <a:gd name="connsiteX3" fmla="*/ 15510 w 1119894"/>
              <a:gd name="connsiteY3" fmla="*/ 1656470 h 1820957"/>
              <a:gd name="connsiteX4" fmla="*/ 0 w 1119894"/>
              <a:gd name="connsiteY4" fmla="*/ 0 h 1820957"/>
              <a:gd name="connsiteX0" fmla="*/ 0 w 1110290"/>
              <a:gd name="connsiteY0" fmla="*/ 0 h 1820957"/>
              <a:gd name="connsiteX1" fmla="*/ 1099798 w 1110290"/>
              <a:gd name="connsiteY1" fmla="*/ 65314 h 1820957"/>
              <a:gd name="connsiteX2" fmla="*/ 1109845 w 1110290"/>
              <a:gd name="connsiteY2" fmla="*/ 1820957 h 1820957"/>
              <a:gd name="connsiteX3" fmla="*/ 15510 w 1110290"/>
              <a:gd name="connsiteY3" fmla="*/ 1656470 h 1820957"/>
              <a:gd name="connsiteX4" fmla="*/ 0 w 1110290"/>
              <a:gd name="connsiteY4" fmla="*/ 0 h 182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290" h="1820957">
                <a:moveTo>
                  <a:pt x="0" y="0"/>
                </a:moveTo>
                <a:lnTo>
                  <a:pt x="1099798" y="65314"/>
                </a:lnTo>
                <a:cubicBezTo>
                  <a:pt x="1096448" y="650528"/>
                  <a:pt x="1113195" y="1235743"/>
                  <a:pt x="1109845" y="1820957"/>
                </a:cubicBezTo>
                <a:lnTo>
                  <a:pt x="15510" y="165647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FC000">
                  <a:alpha val="50000"/>
                </a:srgb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18"/>
          <p:cNvSpPr/>
          <p:nvPr/>
        </p:nvSpPr>
        <p:spPr>
          <a:xfrm>
            <a:off x="1562789" y="2855219"/>
            <a:ext cx="1515552" cy="2520485"/>
          </a:xfrm>
          <a:custGeom>
            <a:avLst/>
            <a:gdLst>
              <a:gd name="connsiteX0" fmla="*/ 0 w 1074676"/>
              <a:gd name="connsiteY0" fmla="*/ 0 h 1775739"/>
              <a:gd name="connsiteX1" fmla="*/ 1074676 w 1074676"/>
              <a:gd name="connsiteY1" fmla="*/ 0 h 1775739"/>
              <a:gd name="connsiteX2" fmla="*/ 1074676 w 1074676"/>
              <a:gd name="connsiteY2" fmla="*/ 1775739 h 1775739"/>
              <a:gd name="connsiteX3" fmla="*/ 0 w 1074676"/>
              <a:gd name="connsiteY3" fmla="*/ 1775739 h 1775739"/>
              <a:gd name="connsiteX4" fmla="*/ 0 w 1074676"/>
              <a:gd name="connsiteY4" fmla="*/ 0 h 1775739"/>
              <a:gd name="connsiteX0" fmla="*/ 39756 w 1114432"/>
              <a:gd name="connsiteY0" fmla="*/ 0 h 1775739"/>
              <a:gd name="connsiteX1" fmla="*/ 1114432 w 1114432"/>
              <a:gd name="connsiteY1" fmla="*/ 0 h 1775739"/>
              <a:gd name="connsiteX2" fmla="*/ 1114432 w 1114432"/>
              <a:gd name="connsiteY2" fmla="*/ 1775739 h 1775739"/>
              <a:gd name="connsiteX3" fmla="*/ 0 w 1114432"/>
              <a:gd name="connsiteY3" fmla="*/ 1656470 h 1775739"/>
              <a:gd name="connsiteX4" fmla="*/ 39756 w 1114432"/>
              <a:gd name="connsiteY4" fmla="*/ 0 h 1775739"/>
              <a:gd name="connsiteX0" fmla="*/ 39756 w 1114432"/>
              <a:gd name="connsiteY0" fmla="*/ 0 h 1820957"/>
              <a:gd name="connsiteX1" fmla="*/ 1114432 w 1114432"/>
              <a:gd name="connsiteY1" fmla="*/ 0 h 1820957"/>
              <a:gd name="connsiteX2" fmla="*/ 1094335 w 1114432"/>
              <a:gd name="connsiteY2" fmla="*/ 1820957 h 1820957"/>
              <a:gd name="connsiteX3" fmla="*/ 0 w 1114432"/>
              <a:gd name="connsiteY3" fmla="*/ 1656470 h 1820957"/>
              <a:gd name="connsiteX4" fmla="*/ 39756 w 1114432"/>
              <a:gd name="connsiteY4" fmla="*/ 0 h 1820957"/>
              <a:gd name="connsiteX0" fmla="*/ 39756 w 1104384"/>
              <a:gd name="connsiteY0" fmla="*/ 0 h 1820957"/>
              <a:gd name="connsiteX1" fmla="*/ 1104384 w 1104384"/>
              <a:gd name="connsiteY1" fmla="*/ 65314 h 1820957"/>
              <a:gd name="connsiteX2" fmla="*/ 1094335 w 1104384"/>
              <a:gd name="connsiteY2" fmla="*/ 1820957 h 1820957"/>
              <a:gd name="connsiteX3" fmla="*/ 0 w 1104384"/>
              <a:gd name="connsiteY3" fmla="*/ 1656470 h 1820957"/>
              <a:gd name="connsiteX4" fmla="*/ 39756 w 1104384"/>
              <a:gd name="connsiteY4" fmla="*/ 0 h 1820957"/>
              <a:gd name="connsiteX0" fmla="*/ 0 w 1119894"/>
              <a:gd name="connsiteY0" fmla="*/ 0 h 1820957"/>
              <a:gd name="connsiteX1" fmla="*/ 1119894 w 1119894"/>
              <a:gd name="connsiteY1" fmla="*/ 65314 h 1820957"/>
              <a:gd name="connsiteX2" fmla="*/ 1109845 w 1119894"/>
              <a:gd name="connsiteY2" fmla="*/ 1820957 h 1820957"/>
              <a:gd name="connsiteX3" fmla="*/ 15510 w 1119894"/>
              <a:gd name="connsiteY3" fmla="*/ 1656470 h 1820957"/>
              <a:gd name="connsiteX4" fmla="*/ 0 w 1119894"/>
              <a:gd name="connsiteY4" fmla="*/ 0 h 1820957"/>
              <a:gd name="connsiteX0" fmla="*/ 0 w 1110290"/>
              <a:gd name="connsiteY0" fmla="*/ 0 h 1820957"/>
              <a:gd name="connsiteX1" fmla="*/ 1099798 w 1110290"/>
              <a:gd name="connsiteY1" fmla="*/ 65314 h 1820957"/>
              <a:gd name="connsiteX2" fmla="*/ 1109845 w 1110290"/>
              <a:gd name="connsiteY2" fmla="*/ 1820957 h 1820957"/>
              <a:gd name="connsiteX3" fmla="*/ 15510 w 1110290"/>
              <a:gd name="connsiteY3" fmla="*/ 1656470 h 1820957"/>
              <a:gd name="connsiteX4" fmla="*/ 0 w 1110290"/>
              <a:gd name="connsiteY4" fmla="*/ 0 h 182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290" h="1820957">
                <a:moveTo>
                  <a:pt x="0" y="0"/>
                </a:moveTo>
                <a:lnTo>
                  <a:pt x="1099798" y="65314"/>
                </a:lnTo>
                <a:cubicBezTo>
                  <a:pt x="1096448" y="650528"/>
                  <a:pt x="1113195" y="1235743"/>
                  <a:pt x="1109845" y="1820957"/>
                </a:cubicBezTo>
                <a:lnTo>
                  <a:pt x="15510" y="165647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FC000">
                  <a:alpha val="50000"/>
                </a:srgb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18"/>
          <p:cNvSpPr/>
          <p:nvPr/>
        </p:nvSpPr>
        <p:spPr>
          <a:xfrm>
            <a:off x="1347930" y="2596281"/>
            <a:ext cx="1840031" cy="3109623"/>
          </a:xfrm>
          <a:custGeom>
            <a:avLst/>
            <a:gdLst>
              <a:gd name="connsiteX0" fmla="*/ 0 w 1074676"/>
              <a:gd name="connsiteY0" fmla="*/ 0 h 1775739"/>
              <a:gd name="connsiteX1" fmla="*/ 1074676 w 1074676"/>
              <a:gd name="connsiteY1" fmla="*/ 0 h 1775739"/>
              <a:gd name="connsiteX2" fmla="*/ 1074676 w 1074676"/>
              <a:gd name="connsiteY2" fmla="*/ 1775739 h 1775739"/>
              <a:gd name="connsiteX3" fmla="*/ 0 w 1074676"/>
              <a:gd name="connsiteY3" fmla="*/ 1775739 h 1775739"/>
              <a:gd name="connsiteX4" fmla="*/ 0 w 1074676"/>
              <a:gd name="connsiteY4" fmla="*/ 0 h 1775739"/>
              <a:gd name="connsiteX0" fmla="*/ 39756 w 1114432"/>
              <a:gd name="connsiteY0" fmla="*/ 0 h 1775739"/>
              <a:gd name="connsiteX1" fmla="*/ 1114432 w 1114432"/>
              <a:gd name="connsiteY1" fmla="*/ 0 h 1775739"/>
              <a:gd name="connsiteX2" fmla="*/ 1114432 w 1114432"/>
              <a:gd name="connsiteY2" fmla="*/ 1775739 h 1775739"/>
              <a:gd name="connsiteX3" fmla="*/ 0 w 1114432"/>
              <a:gd name="connsiteY3" fmla="*/ 1656470 h 1775739"/>
              <a:gd name="connsiteX4" fmla="*/ 39756 w 1114432"/>
              <a:gd name="connsiteY4" fmla="*/ 0 h 1775739"/>
              <a:gd name="connsiteX0" fmla="*/ 39756 w 1114432"/>
              <a:gd name="connsiteY0" fmla="*/ 0 h 1820957"/>
              <a:gd name="connsiteX1" fmla="*/ 1114432 w 1114432"/>
              <a:gd name="connsiteY1" fmla="*/ 0 h 1820957"/>
              <a:gd name="connsiteX2" fmla="*/ 1094335 w 1114432"/>
              <a:gd name="connsiteY2" fmla="*/ 1820957 h 1820957"/>
              <a:gd name="connsiteX3" fmla="*/ 0 w 1114432"/>
              <a:gd name="connsiteY3" fmla="*/ 1656470 h 1820957"/>
              <a:gd name="connsiteX4" fmla="*/ 39756 w 1114432"/>
              <a:gd name="connsiteY4" fmla="*/ 0 h 1820957"/>
              <a:gd name="connsiteX0" fmla="*/ 39756 w 1104384"/>
              <a:gd name="connsiteY0" fmla="*/ 0 h 1820957"/>
              <a:gd name="connsiteX1" fmla="*/ 1104384 w 1104384"/>
              <a:gd name="connsiteY1" fmla="*/ 65314 h 1820957"/>
              <a:gd name="connsiteX2" fmla="*/ 1094335 w 1104384"/>
              <a:gd name="connsiteY2" fmla="*/ 1820957 h 1820957"/>
              <a:gd name="connsiteX3" fmla="*/ 0 w 1104384"/>
              <a:gd name="connsiteY3" fmla="*/ 1656470 h 1820957"/>
              <a:gd name="connsiteX4" fmla="*/ 39756 w 1104384"/>
              <a:gd name="connsiteY4" fmla="*/ 0 h 1820957"/>
              <a:gd name="connsiteX0" fmla="*/ 0 w 1119894"/>
              <a:gd name="connsiteY0" fmla="*/ 0 h 1820957"/>
              <a:gd name="connsiteX1" fmla="*/ 1119894 w 1119894"/>
              <a:gd name="connsiteY1" fmla="*/ 65314 h 1820957"/>
              <a:gd name="connsiteX2" fmla="*/ 1109845 w 1119894"/>
              <a:gd name="connsiteY2" fmla="*/ 1820957 h 1820957"/>
              <a:gd name="connsiteX3" fmla="*/ 15510 w 1119894"/>
              <a:gd name="connsiteY3" fmla="*/ 1656470 h 1820957"/>
              <a:gd name="connsiteX4" fmla="*/ 0 w 1119894"/>
              <a:gd name="connsiteY4" fmla="*/ 0 h 1820957"/>
              <a:gd name="connsiteX0" fmla="*/ 0 w 1110290"/>
              <a:gd name="connsiteY0" fmla="*/ 0 h 1820957"/>
              <a:gd name="connsiteX1" fmla="*/ 1099798 w 1110290"/>
              <a:gd name="connsiteY1" fmla="*/ 65314 h 1820957"/>
              <a:gd name="connsiteX2" fmla="*/ 1109845 w 1110290"/>
              <a:gd name="connsiteY2" fmla="*/ 1820957 h 1820957"/>
              <a:gd name="connsiteX3" fmla="*/ 15510 w 1110290"/>
              <a:gd name="connsiteY3" fmla="*/ 1656470 h 1820957"/>
              <a:gd name="connsiteX4" fmla="*/ 0 w 1110290"/>
              <a:gd name="connsiteY4" fmla="*/ 0 h 182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290" h="1820957">
                <a:moveTo>
                  <a:pt x="0" y="0"/>
                </a:moveTo>
                <a:lnTo>
                  <a:pt x="1099798" y="65314"/>
                </a:lnTo>
                <a:cubicBezTo>
                  <a:pt x="1096448" y="650528"/>
                  <a:pt x="1113195" y="1235743"/>
                  <a:pt x="1109845" y="1820957"/>
                </a:cubicBezTo>
                <a:lnTo>
                  <a:pt x="15510" y="165647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50000"/>
                </a:srgbClr>
              </a:gs>
              <a:gs pos="100000">
                <a:srgbClr val="FFC000">
                  <a:alpha val="50000"/>
                </a:srgb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48400" y="2547812"/>
            <a:ext cx="2209800" cy="2951338"/>
          </a:xfrm>
          <a:prstGeom prst="rect">
            <a:avLst/>
          </a:prstGeom>
          <a:gradFill>
            <a:gsLst>
              <a:gs pos="0">
                <a:srgbClr val="FFFF00">
                  <a:alpha val="25000"/>
                </a:srgbClr>
              </a:gs>
              <a:gs pos="100000">
                <a:srgbClr val="FFC000">
                  <a:alpha val="25000"/>
                </a:srgbClr>
              </a:gs>
            </a:gsLst>
            <a:lin ang="135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248400" y="2968725"/>
            <a:ext cx="1856961" cy="2520485"/>
          </a:xfrm>
          <a:prstGeom prst="rect">
            <a:avLst/>
          </a:prstGeom>
          <a:gradFill>
            <a:gsLst>
              <a:gs pos="0">
                <a:srgbClr val="FFFF00">
                  <a:alpha val="25000"/>
                </a:srgbClr>
              </a:gs>
              <a:gs pos="100000">
                <a:srgbClr val="FFC000">
                  <a:alpha val="25000"/>
                </a:srgbClr>
              </a:gs>
            </a:gsLst>
            <a:lin ang="135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6248400" y="5840642"/>
            <a:ext cx="2255930" cy="369332"/>
            <a:chOff x="6248400" y="5221968"/>
            <a:chExt cx="2255930" cy="369332"/>
          </a:xfrm>
        </p:grpSpPr>
        <p:cxnSp>
          <p:nvCxnSpPr>
            <p:cNvPr id="117" name="Straight Arrow Connector 116"/>
            <p:cNvCxnSpPr/>
            <p:nvPr/>
          </p:nvCxnSpPr>
          <p:spPr>
            <a:xfrm flipH="1">
              <a:off x="6248400" y="5408491"/>
              <a:ext cx="2255930" cy="1709"/>
            </a:xfrm>
            <a:prstGeom prst="straightConnector1">
              <a:avLst/>
            </a:prstGeom>
            <a:ln w="38100">
              <a:gradFill flip="none" rotWithShape="1">
                <a:gsLst>
                  <a:gs pos="72000">
                    <a:schemeClr val="bg2"/>
                  </a:gs>
                  <a:gs pos="9000">
                    <a:srgbClr val="FFFF00"/>
                  </a:gs>
                  <a:gs pos="27000">
                    <a:schemeClr val="bg2"/>
                  </a:gs>
                  <a:gs pos="91000">
                    <a:srgbClr val="FFFF00"/>
                  </a:gs>
                </a:gsLst>
                <a:lin ang="0" scaled="1"/>
                <a:tileRect/>
              </a:gra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722000" y="5221968"/>
                  <a:ext cx="1335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000" y="5221968"/>
                  <a:ext cx="133504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/>
          <p:cNvGrpSpPr/>
          <p:nvPr/>
        </p:nvGrpSpPr>
        <p:grpSpPr>
          <a:xfrm>
            <a:off x="6248401" y="5495474"/>
            <a:ext cx="1856960" cy="369332"/>
            <a:chOff x="6248401" y="4876800"/>
            <a:chExt cx="1856960" cy="369332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6248401" y="5061466"/>
              <a:ext cx="1856960" cy="0"/>
            </a:xfrm>
            <a:prstGeom prst="straightConnector1">
              <a:avLst/>
            </a:prstGeom>
            <a:ln w="38100">
              <a:gradFill flip="none" rotWithShape="1">
                <a:gsLst>
                  <a:gs pos="62000">
                    <a:schemeClr val="bg2"/>
                  </a:gs>
                  <a:gs pos="13000">
                    <a:srgbClr val="FFFF00"/>
                  </a:gs>
                  <a:gs pos="38000">
                    <a:schemeClr val="bg2"/>
                  </a:gs>
                  <a:gs pos="90000">
                    <a:srgbClr val="FFFF00"/>
                  </a:gs>
                </a:gsLst>
                <a:lin ang="0" scaled="1"/>
                <a:tileRect/>
              </a:gra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805375" y="4876800"/>
                  <a:ext cx="7910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375" y="4876800"/>
                  <a:ext cx="79105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/>
          <p:cNvGrpSpPr/>
          <p:nvPr/>
        </p:nvGrpSpPr>
        <p:grpSpPr>
          <a:xfrm>
            <a:off x="5410200" y="2547812"/>
            <a:ext cx="369332" cy="2941398"/>
            <a:chOff x="5410200" y="1929138"/>
            <a:chExt cx="369332" cy="2941398"/>
          </a:xfrm>
        </p:grpSpPr>
        <p:cxnSp>
          <p:nvCxnSpPr>
            <p:cNvPr id="120" name="Straight Arrow Connector 119"/>
            <p:cNvCxnSpPr/>
            <p:nvPr/>
          </p:nvCxnSpPr>
          <p:spPr>
            <a:xfrm>
              <a:off x="5638800" y="1929138"/>
              <a:ext cx="0" cy="2941398"/>
            </a:xfrm>
            <a:prstGeom prst="straightConnector1">
              <a:avLst/>
            </a:prstGeom>
            <a:ln w="38100">
              <a:gradFill>
                <a:gsLst>
                  <a:gs pos="69000">
                    <a:schemeClr val="bg2"/>
                  </a:gs>
                  <a:gs pos="20000">
                    <a:srgbClr val="FFC000"/>
                  </a:gs>
                  <a:gs pos="35000">
                    <a:schemeClr val="bg2"/>
                  </a:gs>
                  <a:gs pos="86000">
                    <a:srgbClr val="FFC000"/>
                  </a:gs>
                </a:gsLst>
                <a:lin ang="5400000" scaled="0"/>
              </a:gra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 rot="16200000">
                  <a:off x="4927344" y="3256031"/>
                  <a:ext cx="1335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27344" y="3256031"/>
                  <a:ext cx="133504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/>
          <p:cNvGrpSpPr/>
          <p:nvPr/>
        </p:nvGrpSpPr>
        <p:grpSpPr>
          <a:xfrm>
            <a:off x="5807908" y="2970434"/>
            <a:ext cx="369332" cy="2518776"/>
            <a:chOff x="5807908" y="2351760"/>
            <a:chExt cx="369332" cy="2518776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017160" y="2351760"/>
              <a:ext cx="0" cy="2518776"/>
            </a:xfrm>
            <a:prstGeom prst="straightConnector1">
              <a:avLst/>
            </a:prstGeom>
            <a:ln w="38100">
              <a:gradFill>
                <a:gsLst>
                  <a:gs pos="63000">
                    <a:schemeClr val="bg2"/>
                  </a:gs>
                  <a:gs pos="16000">
                    <a:srgbClr val="FFC000"/>
                  </a:gs>
                  <a:gs pos="40000">
                    <a:schemeClr val="bg2"/>
                  </a:gs>
                  <a:gs pos="81000">
                    <a:srgbClr val="FFC000"/>
                  </a:gs>
                </a:gsLst>
                <a:lin ang="5400000" scaled="0"/>
              </a:gra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 rot="16200000">
                  <a:off x="5591214" y="3452574"/>
                  <a:ext cx="802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591214" y="3452574"/>
                  <a:ext cx="80271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1" name="Rectangle 110"/>
          <p:cNvSpPr/>
          <p:nvPr/>
        </p:nvSpPr>
        <p:spPr>
          <a:xfrm>
            <a:off x="6248400" y="2547812"/>
            <a:ext cx="1856961" cy="42091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105361" y="2547812"/>
            <a:ext cx="352839" cy="422622"/>
          </a:xfrm>
          <a:prstGeom prst="rect">
            <a:avLst/>
          </a:prstGeom>
          <a:gradFill>
            <a:gsLst>
              <a:gs pos="0">
                <a:srgbClr val="00FF00"/>
              </a:gs>
              <a:gs pos="75000">
                <a:srgbClr val="00B050"/>
              </a:gs>
              <a:gs pos="100000">
                <a:schemeClr val="accent5">
                  <a:lumMod val="50000"/>
                </a:schemeClr>
              </a:gs>
            </a:gsLst>
            <a:lin ang="13500000" scaled="0"/>
          </a:gra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388823" y="838200"/>
                <a:ext cx="1931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23" y="838200"/>
                <a:ext cx="1931491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847478" y="762000"/>
                <a:ext cx="3801104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CC66FF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CC66FF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CC66FF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78" y="762000"/>
                <a:ext cx="3801104" cy="78053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105118" y="1307068"/>
                <a:ext cx="2781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C66FF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CC66FF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18" y="1307068"/>
                <a:ext cx="27810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8091889" y="2438401"/>
            <a:ext cx="442511" cy="54717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105361" y="2968725"/>
            <a:ext cx="352839" cy="2530425"/>
          </a:xfrm>
          <a:prstGeom prst="rect">
            <a:avLst/>
          </a:prstGeom>
          <a:gradFill>
            <a:gsLst>
              <a:gs pos="0">
                <a:srgbClr val="66008F"/>
              </a:gs>
              <a:gs pos="43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3500000" scaled="0"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777947" y="1600200"/>
            <a:ext cx="3670853" cy="4386470"/>
          </a:xfrm>
          <a:custGeom>
            <a:avLst/>
            <a:gdLst>
              <a:gd name="connsiteX0" fmla="*/ 2729948 w 3670853"/>
              <a:gd name="connsiteY0" fmla="*/ 887896 h 4386470"/>
              <a:gd name="connsiteX1" fmla="*/ 2743200 w 3670853"/>
              <a:gd name="connsiteY1" fmla="*/ 3458818 h 4386470"/>
              <a:gd name="connsiteX2" fmla="*/ 2822713 w 3670853"/>
              <a:gd name="connsiteY2" fmla="*/ 3617844 h 4386470"/>
              <a:gd name="connsiteX3" fmla="*/ 2729948 w 3670853"/>
              <a:gd name="connsiteY3" fmla="*/ 3816626 h 4386470"/>
              <a:gd name="connsiteX4" fmla="*/ 2756453 w 3670853"/>
              <a:gd name="connsiteY4" fmla="*/ 4121426 h 4386470"/>
              <a:gd name="connsiteX5" fmla="*/ 2769705 w 3670853"/>
              <a:gd name="connsiteY5" fmla="*/ 4386470 h 4386470"/>
              <a:gd name="connsiteX6" fmla="*/ 3670853 w 3670853"/>
              <a:gd name="connsiteY6" fmla="*/ 4346713 h 4386470"/>
              <a:gd name="connsiteX7" fmla="*/ 3670853 w 3670853"/>
              <a:gd name="connsiteY7" fmla="*/ 13252 h 4386470"/>
              <a:gd name="connsiteX8" fmla="*/ 0 w 3670853"/>
              <a:gd name="connsiteY8" fmla="*/ 0 h 4386470"/>
              <a:gd name="connsiteX9" fmla="*/ 26505 w 3670853"/>
              <a:gd name="connsiteY9" fmla="*/ 927652 h 4386470"/>
              <a:gd name="connsiteX10" fmla="*/ 2729948 w 3670853"/>
              <a:gd name="connsiteY10" fmla="*/ 887896 h 4386470"/>
              <a:gd name="connsiteX0" fmla="*/ 2729948 w 3670853"/>
              <a:gd name="connsiteY0" fmla="*/ 887896 h 4386470"/>
              <a:gd name="connsiteX1" fmla="*/ 2743200 w 3670853"/>
              <a:gd name="connsiteY1" fmla="*/ 3458818 h 4386470"/>
              <a:gd name="connsiteX2" fmla="*/ 2822713 w 3670853"/>
              <a:gd name="connsiteY2" fmla="*/ 3617844 h 4386470"/>
              <a:gd name="connsiteX3" fmla="*/ 2729948 w 3670853"/>
              <a:gd name="connsiteY3" fmla="*/ 3816626 h 4386470"/>
              <a:gd name="connsiteX4" fmla="*/ 2756453 w 3670853"/>
              <a:gd name="connsiteY4" fmla="*/ 4121426 h 4386470"/>
              <a:gd name="connsiteX5" fmla="*/ 2769705 w 3670853"/>
              <a:gd name="connsiteY5" fmla="*/ 4386470 h 4386470"/>
              <a:gd name="connsiteX6" fmla="*/ 3670853 w 3670853"/>
              <a:gd name="connsiteY6" fmla="*/ 4346713 h 4386470"/>
              <a:gd name="connsiteX7" fmla="*/ 3670853 w 3670853"/>
              <a:gd name="connsiteY7" fmla="*/ 13252 h 4386470"/>
              <a:gd name="connsiteX8" fmla="*/ 0 w 3670853"/>
              <a:gd name="connsiteY8" fmla="*/ 0 h 4386470"/>
              <a:gd name="connsiteX9" fmla="*/ 0 w 3670853"/>
              <a:gd name="connsiteY9" fmla="*/ 887896 h 4386470"/>
              <a:gd name="connsiteX10" fmla="*/ 2729948 w 3670853"/>
              <a:gd name="connsiteY10" fmla="*/ 887896 h 4386470"/>
              <a:gd name="connsiteX0" fmla="*/ 2729948 w 3670853"/>
              <a:gd name="connsiteY0" fmla="*/ 887896 h 4386470"/>
              <a:gd name="connsiteX1" fmla="*/ 2743200 w 3670853"/>
              <a:gd name="connsiteY1" fmla="*/ 3458818 h 4386470"/>
              <a:gd name="connsiteX2" fmla="*/ 2729948 w 3670853"/>
              <a:gd name="connsiteY2" fmla="*/ 3816626 h 4386470"/>
              <a:gd name="connsiteX3" fmla="*/ 2756453 w 3670853"/>
              <a:gd name="connsiteY3" fmla="*/ 4121426 h 4386470"/>
              <a:gd name="connsiteX4" fmla="*/ 2769705 w 3670853"/>
              <a:gd name="connsiteY4" fmla="*/ 4386470 h 4386470"/>
              <a:gd name="connsiteX5" fmla="*/ 3670853 w 3670853"/>
              <a:gd name="connsiteY5" fmla="*/ 4346713 h 4386470"/>
              <a:gd name="connsiteX6" fmla="*/ 3670853 w 3670853"/>
              <a:gd name="connsiteY6" fmla="*/ 13252 h 4386470"/>
              <a:gd name="connsiteX7" fmla="*/ 0 w 3670853"/>
              <a:gd name="connsiteY7" fmla="*/ 0 h 4386470"/>
              <a:gd name="connsiteX8" fmla="*/ 0 w 3670853"/>
              <a:gd name="connsiteY8" fmla="*/ 887896 h 4386470"/>
              <a:gd name="connsiteX9" fmla="*/ 2729948 w 3670853"/>
              <a:gd name="connsiteY9" fmla="*/ 887896 h 438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0853" h="4386470">
                <a:moveTo>
                  <a:pt x="2729948" y="887896"/>
                </a:moveTo>
                <a:cubicBezTo>
                  <a:pt x="2734365" y="1744870"/>
                  <a:pt x="2738783" y="2601844"/>
                  <a:pt x="2743200" y="3458818"/>
                </a:cubicBezTo>
                <a:lnTo>
                  <a:pt x="2729948" y="3816626"/>
                </a:lnTo>
                <a:lnTo>
                  <a:pt x="2756453" y="4121426"/>
                </a:lnTo>
                <a:lnTo>
                  <a:pt x="2769705" y="4386470"/>
                </a:lnTo>
                <a:lnTo>
                  <a:pt x="3670853" y="4346713"/>
                </a:lnTo>
                <a:lnTo>
                  <a:pt x="3670853" y="13252"/>
                </a:lnTo>
                <a:lnTo>
                  <a:pt x="0" y="0"/>
                </a:lnTo>
                <a:lnTo>
                  <a:pt x="0" y="887896"/>
                </a:lnTo>
                <a:lnTo>
                  <a:pt x="2729948" y="8878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248399" y="2547811"/>
            <a:ext cx="2209800" cy="2951338"/>
          </a:xfrm>
          <a:custGeom>
            <a:avLst/>
            <a:gdLst/>
            <a:ahLst/>
            <a:cxnLst/>
            <a:rect l="l" t="t" r="r" b="b"/>
            <a:pathLst>
              <a:path w="2209800" h="2951338">
                <a:moveTo>
                  <a:pt x="0" y="0"/>
                </a:moveTo>
                <a:lnTo>
                  <a:pt x="1856961" y="0"/>
                </a:lnTo>
                <a:lnTo>
                  <a:pt x="2209800" y="0"/>
                </a:lnTo>
                <a:lnTo>
                  <a:pt x="2209800" y="420913"/>
                </a:lnTo>
                <a:lnTo>
                  <a:pt x="2209800" y="422622"/>
                </a:lnTo>
                <a:lnTo>
                  <a:pt x="2209800" y="2951338"/>
                </a:lnTo>
                <a:lnTo>
                  <a:pt x="1856961" y="2951338"/>
                </a:lnTo>
                <a:lnTo>
                  <a:pt x="1856961" y="422622"/>
                </a:lnTo>
                <a:lnTo>
                  <a:pt x="1856961" y="420913"/>
                </a:lnTo>
                <a:lnTo>
                  <a:pt x="0" y="420913"/>
                </a:lnTo>
                <a:close/>
              </a:path>
            </a:pathLst>
          </a:custGeom>
          <a:gradFill flip="none" rotWithShape="1">
            <a:gsLst>
              <a:gs pos="0">
                <a:srgbClr val="FFC000">
                  <a:alpha val="50000"/>
                </a:srgbClr>
              </a:gs>
              <a:gs pos="100000">
                <a:schemeClr val="accent6"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4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37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6" presetClass="entr" presetSubtype="37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6" presetClass="entr" presetSubtype="4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repeatCount="400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03559 0.05741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90" grpId="0" animBg="1"/>
      <p:bldP spid="90" grpId="1" animBg="1"/>
      <p:bldP spid="94" grpId="0" animBg="1"/>
      <p:bldP spid="94" grpId="1" animBg="1"/>
      <p:bldP spid="97" grpId="0" animBg="1"/>
      <p:bldP spid="35" grpId="0" animBg="1"/>
      <p:bldP spid="100" grpId="0" animBg="1"/>
      <p:bldP spid="111" grpId="0" animBg="1"/>
      <p:bldP spid="42" grpId="0" animBg="1"/>
      <p:bldP spid="129" grpId="0"/>
      <p:bldP spid="130" grpId="0"/>
      <p:bldP spid="51" grpId="0" animBg="1"/>
      <p:bldP spid="41" grpId="0" animBg="1"/>
      <p:bldP spid="132" grpId="0" animBg="1"/>
      <p:bldP spid="52" grpId="0" animBg="1"/>
      <p:bldP spid="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79"/>
          <p:cNvSpPr/>
          <p:nvPr/>
        </p:nvSpPr>
        <p:spPr>
          <a:xfrm>
            <a:off x="563696" y="1755131"/>
            <a:ext cx="1522663" cy="1796635"/>
          </a:xfrm>
          <a:custGeom>
            <a:avLst/>
            <a:gdLst>
              <a:gd name="connsiteX0" fmla="*/ 598665 w 2611986"/>
              <a:gd name="connsiteY0" fmla="*/ 28703 h 1804197"/>
              <a:gd name="connsiteX1" fmla="*/ 594565 w 2611986"/>
              <a:gd name="connsiteY1" fmla="*/ 344437 h 1804197"/>
              <a:gd name="connsiteX2" fmla="*/ 623268 w 2611986"/>
              <a:gd name="connsiteY2" fmla="*/ 410044 h 1804197"/>
              <a:gd name="connsiteX3" fmla="*/ 1254737 w 2611986"/>
              <a:gd name="connsiteY3" fmla="*/ 414145 h 1804197"/>
              <a:gd name="connsiteX4" fmla="*/ 1353148 w 2611986"/>
              <a:gd name="connsiteY4" fmla="*/ 610966 h 1804197"/>
              <a:gd name="connsiteX5" fmla="*/ 114812 w 2611986"/>
              <a:gd name="connsiteY5" fmla="*/ 1070217 h 1804197"/>
              <a:gd name="connsiteX6" fmla="*/ 24603 w 2611986"/>
              <a:gd name="connsiteY6" fmla="*/ 1213732 h 1804197"/>
              <a:gd name="connsiteX7" fmla="*/ 49205 w 2611986"/>
              <a:gd name="connsiteY7" fmla="*/ 1381851 h 1804197"/>
              <a:gd name="connsiteX8" fmla="*/ 0 w 2611986"/>
              <a:gd name="connsiteY8" fmla="*/ 1574572 h 1804197"/>
              <a:gd name="connsiteX9" fmla="*/ 139415 w 2611986"/>
              <a:gd name="connsiteY9" fmla="*/ 1672983 h 1804197"/>
              <a:gd name="connsiteX10" fmla="*/ 496154 w 2611986"/>
              <a:gd name="connsiteY10" fmla="*/ 1804197 h 1804197"/>
              <a:gd name="connsiteX11" fmla="*/ 865194 w 2611986"/>
              <a:gd name="connsiteY11" fmla="*/ 1779594 h 1804197"/>
              <a:gd name="connsiteX12" fmla="*/ 869295 w 2611986"/>
              <a:gd name="connsiteY12" fmla="*/ 1578672 h 1804197"/>
              <a:gd name="connsiteX13" fmla="*/ 774985 w 2611986"/>
              <a:gd name="connsiteY13" fmla="*/ 1041513 h 1804197"/>
              <a:gd name="connsiteX14" fmla="*/ 1414655 w 2611986"/>
              <a:gd name="connsiteY14" fmla="*/ 697076 h 1804197"/>
              <a:gd name="connsiteX15" fmla="*/ 1800097 w 2611986"/>
              <a:gd name="connsiteY15" fmla="*/ 684774 h 1804197"/>
              <a:gd name="connsiteX16" fmla="*/ 1988717 w 2611986"/>
              <a:gd name="connsiteY16" fmla="*/ 442848 h 1804197"/>
              <a:gd name="connsiteX17" fmla="*/ 2529977 w 2611986"/>
              <a:gd name="connsiteY17" fmla="*/ 426446 h 1804197"/>
              <a:gd name="connsiteX18" fmla="*/ 2595584 w 2611986"/>
              <a:gd name="connsiteY18" fmla="*/ 348538 h 1804197"/>
              <a:gd name="connsiteX19" fmla="*/ 2611986 w 2611986"/>
              <a:gd name="connsiteY19" fmla="*/ 61506 h 1804197"/>
              <a:gd name="connsiteX20" fmla="*/ 2534077 w 2611986"/>
              <a:gd name="connsiteY20" fmla="*/ 0 h 1804197"/>
              <a:gd name="connsiteX21" fmla="*/ 598665 w 2611986"/>
              <a:gd name="connsiteY21" fmla="*/ 28703 h 1804197"/>
              <a:gd name="connsiteX0" fmla="*/ 598665 w 2611986"/>
              <a:gd name="connsiteY0" fmla="*/ 28703 h 1804197"/>
              <a:gd name="connsiteX1" fmla="*/ 594565 w 2611986"/>
              <a:gd name="connsiteY1" fmla="*/ 344437 h 1804197"/>
              <a:gd name="connsiteX2" fmla="*/ 623268 w 2611986"/>
              <a:gd name="connsiteY2" fmla="*/ 410044 h 1804197"/>
              <a:gd name="connsiteX3" fmla="*/ 1254737 w 2611986"/>
              <a:gd name="connsiteY3" fmla="*/ 414145 h 1804197"/>
              <a:gd name="connsiteX4" fmla="*/ 1353148 w 2611986"/>
              <a:gd name="connsiteY4" fmla="*/ 610966 h 1804197"/>
              <a:gd name="connsiteX5" fmla="*/ 114812 w 2611986"/>
              <a:gd name="connsiteY5" fmla="*/ 1070217 h 1804197"/>
              <a:gd name="connsiteX6" fmla="*/ 24603 w 2611986"/>
              <a:gd name="connsiteY6" fmla="*/ 1213732 h 1804197"/>
              <a:gd name="connsiteX7" fmla="*/ 0 w 2611986"/>
              <a:gd name="connsiteY7" fmla="*/ 1574572 h 1804197"/>
              <a:gd name="connsiteX8" fmla="*/ 139415 w 2611986"/>
              <a:gd name="connsiteY8" fmla="*/ 1672983 h 1804197"/>
              <a:gd name="connsiteX9" fmla="*/ 496154 w 2611986"/>
              <a:gd name="connsiteY9" fmla="*/ 1804197 h 1804197"/>
              <a:gd name="connsiteX10" fmla="*/ 865194 w 2611986"/>
              <a:gd name="connsiteY10" fmla="*/ 1779594 h 1804197"/>
              <a:gd name="connsiteX11" fmla="*/ 869295 w 2611986"/>
              <a:gd name="connsiteY11" fmla="*/ 1578672 h 1804197"/>
              <a:gd name="connsiteX12" fmla="*/ 774985 w 2611986"/>
              <a:gd name="connsiteY12" fmla="*/ 1041513 h 1804197"/>
              <a:gd name="connsiteX13" fmla="*/ 1414655 w 2611986"/>
              <a:gd name="connsiteY13" fmla="*/ 697076 h 1804197"/>
              <a:gd name="connsiteX14" fmla="*/ 1800097 w 2611986"/>
              <a:gd name="connsiteY14" fmla="*/ 684774 h 1804197"/>
              <a:gd name="connsiteX15" fmla="*/ 1988717 w 2611986"/>
              <a:gd name="connsiteY15" fmla="*/ 442848 h 1804197"/>
              <a:gd name="connsiteX16" fmla="*/ 2529977 w 2611986"/>
              <a:gd name="connsiteY16" fmla="*/ 426446 h 1804197"/>
              <a:gd name="connsiteX17" fmla="*/ 2595584 w 2611986"/>
              <a:gd name="connsiteY17" fmla="*/ 348538 h 1804197"/>
              <a:gd name="connsiteX18" fmla="*/ 2611986 w 2611986"/>
              <a:gd name="connsiteY18" fmla="*/ 61506 h 1804197"/>
              <a:gd name="connsiteX19" fmla="*/ 2534077 w 2611986"/>
              <a:gd name="connsiteY19" fmla="*/ 0 h 1804197"/>
              <a:gd name="connsiteX20" fmla="*/ 598665 w 2611986"/>
              <a:gd name="connsiteY20" fmla="*/ 28703 h 1804197"/>
              <a:gd name="connsiteX0" fmla="*/ 594451 w 2607772"/>
              <a:gd name="connsiteY0" fmla="*/ 28703 h 1804197"/>
              <a:gd name="connsiteX1" fmla="*/ 590351 w 2607772"/>
              <a:gd name="connsiteY1" fmla="*/ 344437 h 1804197"/>
              <a:gd name="connsiteX2" fmla="*/ 619054 w 2607772"/>
              <a:gd name="connsiteY2" fmla="*/ 410044 h 1804197"/>
              <a:gd name="connsiteX3" fmla="*/ 1250523 w 2607772"/>
              <a:gd name="connsiteY3" fmla="*/ 414145 h 1804197"/>
              <a:gd name="connsiteX4" fmla="*/ 1348934 w 2607772"/>
              <a:gd name="connsiteY4" fmla="*/ 610966 h 1804197"/>
              <a:gd name="connsiteX5" fmla="*/ 110598 w 2607772"/>
              <a:gd name="connsiteY5" fmla="*/ 1070217 h 1804197"/>
              <a:gd name="connsiteX6" fmla="*/ 20389 w 2607772"/>
              <a:gd name="connsiteY6" fmla="*/ 1213732 h 1804197"/>
              <a:gd name="connsiteX7" fmla="*/ 0 w 2607772"/>
              <a:gd name="connsiteY7" fmla="*/ 1515578 h 1804197"/>
              <a:gd name="connsiteX8" fmla="*/ 135201 w 2607772"/>
              <a:gd name="connsiteY8" fmla="*/ 1672983 h 1804197"/>
              <a:gd name="connsiteX9" fmla="*/ 491940 w 2607772"/>
              <a:gd name="connsiteY9" fmla="*/ 1804197 h 1804197"/>
              <a:gd name="connsiteX10" fmla="*/ 860980 w 2607772"/>
              <a:gd name="connsiteY10" fmla="*/ 1779594 h 1804197"/>
              <a:gd name="connsiteX11" fmla="*/ 865081 w 2607772"/>
              <a:gd name="connsiteY11" fmla="*/ 1578672 h 1804197"/>
              <a:gd name="connsiteX12" fmla="*/ 770771 w 2607772"/>
              <a:gd name="connsiteY12" fmla="*/ 1041513 h 1804197"/>
              <a:gd name="connsiteX13" fmla="*/ 1410441 w 2607772"/>
              <a:gd name="connsiteY13" fmla="*/ 697076 h 1804197"/>
              <a:gd name="connsiteX14" fmla="*/ 1795883 w 2607772"/>
              <a:gd name="connsiteY14" fmla="*/ 684774 h 1804197"/>
              <a:gd name="connsiteX15" fmla="*/ 1984503 w 2607772"/>
              <a:gd name="connsiteY15" fmla="*/ 442848 h 1804197"/>
              <a:gd name="connsiteX16" fmla="*/ 2525763 w 2607772"/>
              <a:gd name="connsiteY16" fmla="*/ 426446 h 1804197"/>
              <a:gd name="connsiteX17" fmla="*/ 2591370 w 2607772"/>
              <a:gd name="connsiteY17" fmla="*/ 348538 h 1804197"/>
              <a:gd name="connsiteX18" fmla="*/ 2607772 w 2607772"/>
              <a:gd name="connsiteY18" fmla="*/ 61506 h 1804197"/>
              <a:gd name="connsiteX19" fmla="*/ 2529863 w 2607772"/>
              <a:gd name="connsiteY19" fmla="*/ 0 h 1804197"/>
              <a:gd name="connsiteX20" fmla="*/ 594451 w 2607772"/>
              <a:gd name="connsiteY20" fmla="*/ 28703 h 1804197"/>
              <a:gd name="connsiteX0" fmla="*/ 594451 w 2607772"/>
              <a:gd name="connsiteY0" fmla="*/ 28703 h 1779594"/>
              <a:gd name="connsiteX1" fmla="*/ 590351 w 2607772"/>
              <a:gd name="connsiteY1" fmla="*/ 344437 h 1779594"/>
              <a:gd name="connsiteX2" fmla="*/ 619054 w 2607772"/>
              <a:gd name="connsiteY2" fmla="*/ 410044 h 1779594"/>
              <a:gd name="connsiteX3" fmla="*/ 1250523 w 2607772"/>
              <a:gd name="connsiteY3" fmla="*/ 414145 h 1779594"/>
              <a:gd name="connsiteX4" fmla="*/ 1348934 w 2607772"/>
              <a:gd name="connsiteY4" fmla="*/ 610966 h 1779594"/>
              <a:gd name="connsiteX5" fmla="*/ 110598 w 2607772"/>
              <a:gd name="connsiteY5" fmla="*/ 1070217 h 1779594"/>
              <a:gd name="connsiteX6" fmla="*/ 20389 w 2607772"/>
              <a:gd name="connsiteY6" fmla="*/ 1213732 h 1779594"/>
              <a:gd name="connsiteX7" fmla="*/ 0 w 2607772"/>
              <a:gd name="connsiteY7" fmla="*/ 1515578 h 1779594"/>
              <a:gd name="connsiteX8" fmla="*/ 135201 w 2607772"/>
              <a:gd name="connsiteY8" fmla="*/ 1672983 h 1779594"/>
              <a:gd name="connsiteX9" fmla="*/ 390808 w 2607772"/>
              <a:gd name="connsiteY9" fmla="*/ 1774700 h 1779594"/>
              <a:gd name="connsiteX10" fmla="*/ 860980 w 2607772"/>
              <a:gd name="connsiteY10" fmla="*/ 1779594 h 1779594"/>
              <a:gd name="connsiteX11" fmla="*/ 865081 w 2607772"/>
              <a:gd name="connsiteY11" fmla="*/ 1578672 h 1779594"/>
              <a:gd name="connsiteX12" fmla="*/ 770771 w 2607772"/>
              <a:gd name="connsiteY12" fmla="*/ 1041513 h 1779594"/>
              <a:gd name="connsiteX13" fmla="*/ 1410441 w 2607772"/>
              <a:gd name="connsiteY13" fmla="*/ 697076 h 1779594"/>
              <a:gd name="connsiteX14" fmla="*/ 1795883 w 2607772"/>
              <a:gd name="connsiteY14" fmla="*/ 684774 h 1779594"/>
              <a:gd name="connsiteX15" fmla="*/ 1984503 w 2607772"/>
              <a:gd name="connsiteY15" fmla="*/ 442848 h 1779594"/>
              <a:gd name="connsiteX16" fmla="*/ 2525763 w 2607772"/>
              <a:gd name="connsiteY16" fmla="*/ 426446 h 1779594"/>
              <a:gd name="connsiteX17" fmla="*/ 2591370 w 2607772"/>
              <a:gd name="connsiteY17" fmla="*/ 348538 h 1779594"/>
              <a:gd name="connsiteX18" fmla="*/ 2607772 w 2607772"/>
              <a:gd name="connsiteY18" fmla="*/ 61506 h 1779594"/>
              <a:gd name="connsiteX19" fmla="*/ 2529863 w 2607772"/>
              <a:gd name="connsiteY19" fmla="*/ 0 h 1779594"/>
              <a:gd name="connsiteX20" fmla="*/ 594451 w 2607772"/>
              <a:gd name="connsiteY20" fmla="*/ 28703 h 1779594"/>
              <a:gd name="connsiteX0" fmla="*/ 594451 w 2607772"/>
              <a:gd name="connsiteY0" fmla="*/ 28703 h 1779594"/>
              <a:gd name="connsiteX1" fmla="*/ 590351 w 2607772"/>
              <a:gd name="connsiteY1" fmla="*/ 344437 h 1779594"/>
              <a:gd name="connsiteX2" fmla="*/ 619054 w 2607772"/>
              <a:gd name="connsiteY2" fmla="*/ 410044 h 1779594"/>
              <a:gd name="connsiteX3" fmla="*/ 1250523 w 2607772"/>
              <a:gd name="connsiteY3" fmla="*/ 414145 h 1779594"/>
              <a:gd name="connsiteX4" fmla="*/ 1348934 w 2607772"/>
              <a:gd name="connsiteY4" fmla="*/ 610966 h 1779594"/>
              <a:gd name="connsiteX5" fmla="*/ 110598 w 2607772"/>
              <a:gd name="connsiteY5" fmla="*/ 1070217 h 1779594"/>
              <a:gd name="connsiteX6" fmla="*/ 20389 w 2607772"/>
              <a:gd name="connsiteY6" fmla="*/ 1213732 h 1779594"/>
              <a:gd name="connsiteX7" fmla="*/ 0 w 2607772"/>
              <a:gd name="connsiteY7" fmla="*/ 1515578 h 1779594"/>
              <a:gd name="connsiteX8" fmla="*/ 135201 w 2607772"/>
              <a:gd name="connsiteY8" fmla="*/ 1672983 h 1779594"/>
              <a:gd name="connsiteX9" fmla="*/ 390808 w 2607772"/>
              <a:gd name="connsiteY9" fmla="*/ 1774700 h 1779594"/>
              <a:gd name="connsiteX10" fmla="*/ 860980 w 2607772"/>
              <a:gd name="connsiteY10" fmla="*/ 1779594 h 1779594"/>
              <a:gd name="connsiteX11" fmla="*/ 903006 w 2607772"/>
              <a:gd name="connsiteY11" fmla="*/ 1561817 h 1779594"/>
              <a:gd name="connsiteX12" fmla="*/ 770771 w 2607772"/>
              <a:gd name="connsiteY12" fmla="*/ 1041513 h 1779594"/>
              <a:gd name="connsiteX13" fmla="*/ 1410441 w 2607772"/>
              <a:gd name="connsiteY13" fmla="*/ 697076 h 1779594"/>
              <a:gd name="connsiteX14" fmla="*/ 1795883 w 2607772"/>
              <a:gd name="connsiteY14" fmla="*/ 684774 h 1779594"/>
              <a:gd name="connsiteX15" fmla="*/ 1984503 w 2607772"/>
              <a:gd name="connsiteY15" fmla="*/ 442848 h 1779594"/>
              <a:gd name="connsiteX16" fmla="*/ 2525763 w 2607772"/>
              <a:gd name="connsiteY16" fmla="*/ 426446 h 1779594"/>
              <a:gd name="connsiteX17" fmla="*/ 2591370 w 2607772"/>
              <a:gd name="connsiteY17" fmla="*/ 348538 h 1779594"/>
              <a:gd name="connsiteX18" fmla="*/ 2607772 w 2607772"/>
              <a:gd name="connsiteY18" fmla="*/ 61506 h 1779594"/>
              <a:gd name="connsiteX19" fmla="*/ 2529863 w 2607772"/>
              <a:gd name="connsiteY19" fmla="*/ 0 h 1779594"/>
              <a:gd name="connsiteX20" fmla="*/ 594451 w 2607772"/>
              <a:gd name="connsiteY20" fmla="*/ 28703 h 1779594"/>
              <a:gd name="connsiteX0" fmla="*/ 594451 w 2607772"/>
              <a:gd name="connsiteY0" fmla="*/ 28703 h 1779594"/>
              <a:gd name="connsiteX1" fmla="*/ 590351 w 2607772"/>
              <a:gd name="connsiteY1" fmla="*/ 344437 h 1779594"/>
              <a:gd name="connsiteX2" fmla="*/ 619054 w 2607772"/>
              <a:gd name="connsiteY2" fmla="*/ 410044 h 1779594"/>
              <a:gd name="connsiteX3" fmla="*/ 1250523 w 2607772"/>
              <a:gd name="connsiteY3" fmla="*/ 414145 h 1779594"/>
              <a:gd name="connsiteX4" fmla="*/ 1348934 w 2607772"/>
              <a:gd name="connsiteY4" fmla="*/ 610966 h 1779594"/>
              <a:gd name="connsiteX5" fmla="*/ 110598 w 2607772"/>
              <a:gd name="connsiteY5" fmla="*/ 1070217 h 1779594"/>
              <a:gd name="connsiteX6" fmla="*/ 20389 w 2607772"/>
              <a:gd name="connsiteY6" fmla="*/ 1213732 h 1779594"/>
              <a:gd name="connsiteX7" fmla="*/ 0 w 2607772"/>
              <a:gd name="connsiteY7" fmla="*/ 1515578 h 1779594"/>
              <a:gd name="connsiteX8" fmla="*/ 135201 w 2607772"/>
              <a:gd name="connsiteY8" fmla="*/ 1672983 h 1779594"/>
              <a:gd name="connsiteX9" fmla="*/ 390808 w 2607772"/>
              <a:gd name="connsiteY9" fmla="*/ 1774700 h 1779594"/>
              <a:gd name="connsiteX10" fmla="*/ 860980 w 2607772"/>
              <a:gd name="connsiteY10" fmla="*/ 1779594 h 1779594"/>
              <a:gd name="connsiteX11" fmla="*/ 903006 w 2607772"/>
              <a:gd name="connsiteY11" fmla="*/ 1561817 h 1779594"/>
              <a:gd name="connsiteX12" fmla="*/ 741274 w 2607772"/>
              <a:gd name="connsiteY12" fmla="*/ 1239563 h 1779594"/>
              <a:gd name="connsiteX13" fmla="*/ 1410441 w 2607772"/>
              <a:gd name="connsiteY13" fmla="*/ 697076 h 1779594"/>
              <a:gd name="connsiteX14" fmla="*/ 1795883 w 2607772"/>
              <a:gd name="connsiteY14" fmla="*/ 684774 h 1779594"/>
              <a:gd name="connsiteX15" fmla="*/ 1984503 w 2607772"/>
              <a:gd name="connsiteY15" fmla="*/ 442848 h 1779594"/>
              <a:gd name="connsiteX16" fmla="*/ 2525763 w 2607772"/>
              <a:gd name="connsiteY16" fmla="*/ 426446 h 1779594"/>
              <a:gd name="connsiteX17" fmla="*/ 2591370 w 2607772"/>
              <a:gd name="connsiteY17" fmla="*/ 348538 h 1779594"/>
              <a:gd name="connsiteX18" fmla="*/ 2607772 w 2607772"/>
              <a:gd name="connsiteY18" fmla="*/ 61506 h 1779594"/>
              <a:gd name="connsiteX19" fmla="*/ 2529863 w 2607772"/>
              <a:gd name="connsiteY19" fmla="*/ 0 h 1779594"/>
              <a:gd name="connsiteX20" fmla="*/ 594451 w 2607772"/>
              <a:gd name="connsiteY20" fmla="*/ 28703 h 1779594"/>
              <a:gd name="connsiteX0" fmla="*/ 594451 w 2607772"/>
              <a:gd name="connsiteY0" fmla="*/ 28703 h 1779594"/>
              <a:gd name="connsiteX1" fmla="*/ 590351 w 2607772"/>
              <a:gd name="connsiteY1" fmla="*/ 344437 h 1779594"/>
              <a:gd name="connsiteX2" fmla="*/ 619054 w 2607772"/>
              <a:gd name="connsiteY2" fmla="*/ 410044 h 1779594"/>
              <a:gd name="connsiteX3" fmla="*/ 1250523 w 2607772"/>
              <a:gd name="connsiteY3" fmla="*/ 414145 h 1779594"/>
              <a:gd name="connsiteX4" fmla="*/ 1049753 w 2607772"/>
              <a:gd name="connsiteY4" fmla="*/ 619394 h 1779594"/>
              <a:gd name="connsiteX5" fmla="*/ 110598 w 2607772"/>
              <a:gd name="connsiteY5" fmla="*/ 1070217 h 1779594"/>
              <a:gd name="connsiteX6" fmla="*/ 20389 w 2607772"/>
              <a:gd name="connsiteY6" fmla="*/ 1213732 h 1779594"/>
              <a:gd name="connsiteX7" fmla="*/ 0 w 2607772"/>
              <a:gd name="connsiteY7" fmla="*/ 1515578 h 1779594"/>
              <a:gd name="connsiteX8" fmla="*/ 135201 w 2607772"/>
              <a:gd name="connsiteY8" fmla="*/ 1672983 h 1779594"/>
              <a:gd name="connsiteX9" fmla="*/ 390808 w 2607772"/>
              <a:gd name="connsiteY9" fmla="*/ 1774700 h 1779594"/>
              <a:gd name="connsiteX10" fmla="*/ 860980 w 2607772"/>
              <a:gd name="connsiteY10" fmla="*/ 1779594 h 1779594"/>
              <a:gd name="connsiteX11" fmla="*/ 903006 w 2607772"/>
              <a:gd name="connsiteY11" fmla="*/ 1561817 h 1779594"/>
              <a:gd name="connsiteX12" fmla="*/ 741274 w 2607772"/>
              <a:gd name="connsiteY12" fmla="*/ 1239563 h 1779594"/>
              <a:gd name="connsiteX13" fmla="*/ 1410441 w 2607772"/>
              <a:gd name="connsiteY13" fmla="*/ 697076 h 1779594"/>
              <a:gd name="connsiteX14" fmla="*/ 1795883 w 2607772"/>
              <a:gd name="connsiteY14" fmla="*/ 684774 h 1779594"/>
              <a:gd name="connsiteX15" fmla="*/ 1984503 w 2607772"/>
              <a:gd name="connsiteY15" fmla="*/ 442848 h 1779594"/>
              <a:gd name="connsiteX16" fmla="*/ 2525763 w 2607772"/>
              <a:gd name="connsiteY16" fmla="*/ 426446 h 1779594"/>
              <a:gd name="connsiteX17" fmla="*/ 2591370 w 2607772"/>
              <a:gd name="connsiteY17" fmla="*/ 348538 h 1779594"/>
              <a:gd name="connsiteX18" fmla="*/ 2607772 w 2607772"/>
              <a:gd name="connsiteY18" fmla="*/ 61506 h 1779594"/>
              <a:gd name="connsiteX19" fmla="*/ 2529863 w 2607772"/>
              <a:gd name="connsiteY19" fmla="*/ 0 h 1779594"/>
              <a:gd name="connsiteX20" fmla="*/ 594451 w 2607772"/>
              <a:gd name="connsiteY20" fmla="*/ 28703 h 1779594"/>
              <a:gd name="connsiteX0" fmla="*/ 594451 w 2607772"/>
              <a:gd name="connsiteY0" fmla="*/ 28703 h 1779594"/>
              <a:gd name="connsiteX1" fmla="*/ 590351 w 2607772"/>
              <a:gd name="connsiteY1" fmla="*/ 344437 h 1779594"/>
              <a:gd name="connsiteX2" fmla="*/ 619054 w 2607772"/>
              <a:gd name="connsiteY2" fmla="*/ 410044 h 1779594"/>
              <a:gd name="connsiteX3" fmla="*/ 1098825 w 2607772"/>
              <a:gd name="connsiteY3" fmla="*/ 405717 h 1779594"/>
              <a:gd name="connsiteX4" fmla="*/ 1049753 w 2607772"/>
              <a:gd name="connsiteY4" fmla="*/ 619394 h 1779594"/>
              <a:gd name="connsiteX5" fmla="*/ 110598 w 2607772"/>
              <a:gd name="connsiteY5" fmla="*/ 1070217 h 1779594"/>
              <a:gd name="connsiteX6" fmla="*/ 20389 w 2607772"/>
              <a:gd name="connsiteY6" fmla="*/ 1213732 h 1779594"/>
              <a:gd name="connsiteX7" fmla="*/ 0 w 2607772"/>
              <a:gd name="connsiteY7" fmla="*/ 1515578 h 1779594"/>
              <a:gd name="connsiteX8" fmla="*/ 135201 w 2607772"/>
              <a:gd name="connsiteY8" fmla="*/ 1672983 h 1779594"/>
              <a:gd name="connsiteX9" fmla="*/ 390808 w 2607772"/>
              <a:gd name="connsiteY9" fmla="*/ 1774700 h 1779594"/>
              <a:gd name="connsiteX10" fmla="*/ 860980 w 2607772"/>
              <a:gd name="connsiteY10" fmla="*/ 1779594 h 1779594"/>
              <a:gd name="connsiteX11" fmla="*/ 903006 w 2607772"/>
              <a:gd name="connsiteY11" fmla="*/ 1561817 h 1779594"/>
              <a:gd name="connsiteX12" fmla="*/ 741274 w 2607772"/>
              <a:gd name="connsiteY12" fmla="*/ 1239563 h 1779594"/>
              <a:gd name="connsiteX13" fmla="*/ 1410441 w 2607772"/>
              <a:gd name="connsiteY13" fmla="*/ 697076 h 1779594"/>
              <a:gd name="connsiteX14" fmla="*/ 1795883 w 2607772"/>
              <a:gd name="connsiteY14" fmla="*/ 684774 h 1779594"/>
              <a:gd name="connsiteX15" fmla="*/ 1984503 w 2607772"/>
              <a:gd name="connsiteY15" fmla="*/ 442848 h 1779594"/>
              <a:gd name="connsiteX16" fmla="*/ 2525763 w 2607772"/>
              <a:gd name="connsiteY16" fmla="*/ 426446 h 1779594"/>
              <a:gd name="connsiteX17" fmla="*/ 2591370 w 2607772"/>
              <a:gd name="connsiteY17" fmla="*/ 348538 h 1779594"/>
              <a:gd name="connsiteX18" fmla="*/ 2607772 w 2607772"/>
              <a:gd name="connsiteY18" fmla="*/ 61506 h 1779594"/>
              <a:gd name="connsiteX19" fmla="*/ 2529863 w 2607772"/>
              <a:gd name="connsiteY19" fmla="*/ 0 h 1779594"/>
              <a:gd name="connsiteX20" fmla="*/ 594451 w 2607772"/>
              <a:gd name="connsiteY20" fmla="*/ 28703 h 1779594"/>
              <a:gd name="connsiteX0" fmla="*/ 594451 w 2607772"/>
              <a:gd name="connsiteY0" fmla="*/ 28703 h 1779594"/>
              <a:gd name="connsiteX1" fmla="*/ 590351 w 2607772"/>
              <a:gd name="connsiteY1" fmla="*/ 344437 h 1779594"/>
              <a:gd name="connsiteX2" fmla="*/ 1098825 w 2607772"/>
              <a:gd name="connsiteY2" fmla="*/ 405717 h 1779594"/>
              <a:gd name="connsiteX3" fmla="*/ 1049753 w 2607772"/>
              <a:gd name="connsiteY3" fmla="*/ 619394 h 1779594"/>
              <a:gd name="connsiteX4" fmla="*/ 110598 w 2607772"/>
              <a:gd name="connsiteY4" fmla="*/ 1070217 h 1779594"/>
              <a:gd name="connsiteX5" fmla="*/ 20389 w 2607772"/>
              <a:gd name="connsiteY5" fmla="*/ 1213732 h 1779594"/>
              <a:gd name="connsiteX6" fmla="*/ 0 w 2607772"/>
              <a:gd name="connsiteY6" fmla="*/ 1515578 h 1779594"/>
              <a:gd name="connsiteX7" fmla="*/ 135201 w 2607772"/>
              <a:gd name="connsiteY7" fmla="*/ 1672983 h 1779594"/>
              <a:gd name="connsiteX8" fmla="*/ 390808 w 2607772"/>
              <a:gd name="connsiteY8" fmla="*/ 1774700 h 1779594"/>
              <a:gd name="connsiteX9" fmla="*/ 860980 w 2607772"/>
              <a:gd name="connsiteY9" fmla="*/ 1779594 h 1779594"/>
              <a:gd name="connsiteX10" fmla="*/ 903006 w 2607772"/>
              <a:gd name="connsiteY10" fmla="*/ 1561817 h 1779594"/>
              <a:gd name="connsiteX11" fmla="*/ 741274 w 2607772"/>
              <a:gd name="connsiteY11" fmla="*/ 1239563 h 1779594"/>
              <a:gd name="connsiteX12" fmla="*/ 1410441 w 2607772"/>
              <a:gd name="connsiteY12" fmla="*/ 697076 h 1779594"/>
              <a:gd name="connsiteX13" fmla="*/ 1795883 w 2607772"/>
              <a:gd name="connsiteY13" fmla="*/ 684774 h 1779594"/>
              <a:gd name="connsiteX14" fmla="*/ 1984503 w 2607772"/>
              <a:gd name="connsiteY14" fmla="*/ 442848 h 1779594"/>
              <a:gd name="connsiteX15" fmla="*/ 2525763 w 2607772"/>
              <a:gd name="connsiteY15" fmla="*/ 426446 h 1779594"/>
              <a:gd name="connsiteX16" fmla="*/ 2591370 w 2607772"/>
              <a:gd name="connsiteY16" fmla="*/ 348538 h 1779594"/>
              <a:gd name="connsiteX17" fmla="*/ 2607772 w 2607772"/>
              <a:gd name="connsiteY17" fmla="*/ 61506 h 1779594"/>
              <a:gd name="connsiteX18" fmla="*/ 2529863 w 2607772"/>
              <a:gd name="connsiteY18" fmla="*/ 0 h 1779594"/>
              <a:gd name="connsiteX19" fmla="*/ 594451 w 2607772"/>
              <a:gd name="connsiteY19" fmla="*/ 28703 h 1779594"/>
              <a:gd name="connsiteX0" fmla="*/ 594451 w 2607772"/>
              <a:gd name="connsiteY0" fmla="*/ 28703 h 1779594"/>
              <a:gd name="connsiteX1" fmla="*/ 1098825 w 2607772"/>
              <a:gd name="connsiteY1" fmla="*/ 405717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410441 w 2607772"/>
              <a:gd name="connsiteY11" fmla="*/ 697076 h 1779594"/>
              <a:gd name="connsiteX12" fmla="*/ 1795883 w 2607772"/>
              <a:gd name="connsiteY12" fmla="*/ 684774 h 1779594"/>
              <a:gd name="connsiteX13" fmla="*/ 1984503 w 2607772"/>
              <a:gd name="connsiteY13" fmla="*/ 442848 h 1779594"/>
              <a:gd name="connsiteX14" fmla="*/ 2525763 w 2607772"/>
              <a:gd name="connsiteY14" fmla="*/ 426446 h 1779594"/>
              <a:gd name="connsiteX15" fmla="*/ 2591370 w 2607772"/>
              <a:gd name="connsiteY15" fmla="*/ 348538 h 1779594"/>
              <a:gd name="connsiteX16" fmla="*/ 2607772 w 2607772"/>
              <a:gd name="connsiteY16" fmla="*/ 61506 h 1779594"/>
              <a:gd name="connsiteX17" fmla="*/ 2529863 w 2607772"/>
              <a:gd name="connsiteY17" fmla="*/ 0 h 1779594"/>
              <a:gd name="connsiteX18" fmla="*/ 594451 w 2607772"/>
              <a:gd name="connsiteY18" fmla="*/ 28703 h 1779594"/>
              <a:gd name="connsiteX0" fmla="*/ 1197028 w 2607772"/>
              <a:gd name="connsiteY0" fmla="*/ 32917 h 1779594"/>
              <a:gd name="connsiteX1" fmla="*/ 1098825 w 2607772"/>
              <a:gd name="connsiteY1" fmla="*/ 405717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410441 w 2607772"/>
              <a:gd name="connsiteY11" fmla="*/ 697076 h 1779594"/>
              <a:gd name="connsiteX12" fmla="*/ 1795883 w 2607772"/>
              <a:gd name="connsiteY12" fmla="*/ 684774 h 1779594"/>
              <a:gd name="connsiteX13" fmla="*/ 1984503 w 2607772"/>
              <a:gd name="connsiteY13" fmla="*/ 442848 h 1779594"/>
              <a:gd name="connsiteX14" fmla="*/ 2525763 w 2607772"/>
              <a:gd name="connsiteY14" fmla="*/ 426446 h 1779594"/>
              <a:gd name="connsiteX15" fmla="*/ 2591370 w 2607772"/>
              <a:gd name="connsiteY15" fmla="*/ 348538 h 1779594"/>
              <a:gd name="connsiteX16" fmla="*/ 2607772 w 2607772"/>
              <a:gd name="connsiteY16" fmla="*/ 61506 h 1779594"/>
              <a:gd name="connsiteX17" fmla="*/ 2529863 w 2607772"/>
              <a:gd name="connsiteY17" fmla="*/ 0 h 1779594"/>
              <a:gd name="connsiteX18" fmla="*/ 1197028 w 2607772"/>
              <a:gd name="connsiteY18" fmla="*/ 32917 h 1779594"/>
              <a:gd name="connsiteX0" fmla="*/ 1197028 w 2607772"/>
              <a:gd name="connsiteY0" fmla="*/ 32917 h 1779594"/>
              <a:gd name="connsiteX1" fmla="*/ 1098825 w 2607772"/>
              <a:gd name="connsiteY1" fmla="*/ 405717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410441 w 2607772"/>
              <a:gd name="connsiteY11" fmla="*/ 697076 h 1779594"/>
              <a:gd name="connsiteX12" fmla="*/ 1795883 w 2607772"/>
              <a:gd name="connsiteY12" fmla="*/ 684774 h 1779594"/>
              <a:gd name="connsiteX13" fmla="*/ 1984503 w 2607772"/>
              <a:gd name="connsiteY13" fmla="*/ 442848 h 1779594"/>
              <a:gd name="connsiteX14" fmla="*/ 2525763 w 2607772"/>
              <a:gd name="connsiteY14" fmla="*/ 426446 h 1779594"/>
              <a:gd name="connsiteX15" fmla="*/ 2591370 w 2607772"/>
              <a:gd name="connsiteY15" fmla="*/ 348538 h 1779594"/>
              <a:gd name="connsiteX16" fmla="*/ 2607772 w 2607772"/>
              <a:gd name="connsiteY16" fmla="*/ 61506 h 1779594"/>
              <a:gd name="connsiteX17" fmla="*/ 2529863 w 2607772"/>
              <a:gd name="connsiteY17" fmla="*/ 0 h 1779594"/>
              <a:gd name="connsiteX18" fmla="*/ 1197028 w 2607772"/>
              <a:gd name="connsiteY18" fmla="*/ 32917 h 1779594"/>
              <a:gd name="connsiteX0" fmla="*/ 1197028 w 2607772"/>
              <a:gd name="connsiteY0" fmla="*/ 32917 h 1779594"/>
              <a:gd name="connsiteX1" fmla="*/ 1098825 w 2607772"/>
              <a:gd name="connsiteY1" fmla="*/ 405717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410441 w 2607772"/>
              <a:gd name="connsiteY11" fmla="*/ 697076 h 1779594"/>
              <a:gd name="connsiteX12" fmla="*/ 1795883 w 2607772"/>
              <a:gd name="connsiteY12" fmla="*/ 684774 h 1779594"/>
              <a:gd name="connsiteX13" fmla="*/ 1984503 w 2607772"/>
              <a:gd name="connsiteY13" fmla="*/ 442848 h 1779594"/>
              <a:gd name="connsiteX14" fmla="*/ 2525763 w 2607772"/>
              <a:gd name="connsiteY14" fmla="*/ 426446 h 1779594"/>
              <a:gd name="connsiteX15" fmla="*/ 2591370 w 2607772"/>
              <a:gd name="connsiteY15" fmla="*/ 348538 h 1779594"/>
              <a:gd name="connsiteX16" fmla="*/ 2607772 w 2607772"/>
              <a:gd name="connsiteY16" fmla="*/ 61506 h 1779594"/>
              <a:gd name="connsiteX17" fmla="*/ 2529863 w 2607772"/>
              <a:gd name="connsiteY17" fmla="*/ 0 h 1779594"/>
              <a:gd name="connsiteX18" fmla="*/ 1197028 w 2607772"/>
              <a:gd name="connsiteY18" fmla="*/ 32917 h 1779594"/>
              <a:gd name="connsiteX0" fmla="*/ 1197028 w 2607772"/>
              <a:gd name="connsiteY0" fmla="*/ 32917 h 1779594"/>
              <a:gd name="connsiteX1" fmla="*/ 1018762 w 2607772"/>
              <a:gd name="connsiteY1" fmla="*/ 211881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410441 w 2607772"/>
              <a:gd name="connsiteY11" fmla="*/ 697076 h 1779594"/>
              <a:gd name="connsiteX12" fmla="*/ 1795883 w 2607772"/>
              <a:gd name="connsiteY12" fmla="*/ 684774 h 1779594"/>
              <a:gd name="connsiteX13" fmla="*/ 1984503 w 2607772"/>
              <a:gd name="connsiteY13" fmla="*/ 442848 h 1779594"/>
              <a:gd name="connsiteX14" fmla="*/ 2525763 w 2607772"/>
              <a:gd name="connsiteY14" fmla="*/ 426446 h 1779594"/>
              <a:gd name="connsiteX15" fmla="*/ 2591370 w 2607772"/>
              <a:gd name="connsiteY15" fmla="*/ 348538 h 1779594"/>
              <a:gd name="connsiteX16" fmla="*/ 2607772 w 2607772"/>
              <a:gd name="connsiteY16" fmla="*/ 61506 h 1779594"/>
              <a:gd name="connsiteX17" fmla="*/ 2529863 w 2607772"/>
              <a:gd name="connsiteY17" fmla="*/ 0 h 1779594"/>
              <a:gd name="connsiteX18" fmla="*/ 1197028 w 2607772"/>
              <a:gd name="connsiteY18" fmla="*/ 32917 h 1779594"/>
              <a:gd name="connsiteX0" fmla="*/ 1197028 w 2607772"/>
              <a:gd name="connsiteY0" fmla="*/ 32917 h 1779594"/>
              <a:gd name="connsiteX1" fmla="*/ 1018762 w 2607772"/>
              <a:gd name="connsiteY1" fmla="*/ 211881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410441 w 2607772"/>
              <a:gd name="connsiteY11" fmla="*/ 697076 h 1779594"/>
              <a:gd name="connsiteX12" fmla="*/ 1984503 w 2607772"/>
              <a:gd name="connsiteY12" fmla="*/ 442848 h 1779594"/>
              <a:gd name="connsiteX13" fmla="*/ 2525763 w 2607772"/>
              <a:gd name="connsiteY13" fmla="*/ 426446 h 1779594"/>
              <a:gd name="connsiteX14" fmla="*/ 2591370 w 2607772"/>
              <a:gd name="connsiteY14" fmla="*/ 348538 h 1779594"/>
              <a:gd name="connsiteX15" fmla="*/ 2607772 w 2607772"/>
              <a:gd name="connsiteY15" fmla="*/ 61506 h 1779594"/>
              <a:gd name="connsiteX16" fmla="*/ 2529863 w 2607772"/>
              <a:gd name="connsiteY16" fmla="*/ 0 h 1779594"/>
              <a:gd name="connsiteX17" fmla="*/ 1197028 w 2607772"/>
              <a:gd name="connsiteY17" fmla="*/ 32917 h 1779594"/>
              <a:gd name="connsiteX0" fmla="*/ 1197028 w 2607772"/>
              <a:gd name="connsiteY0" fmla="*/ 32917 h 1779594"/>
              <a:gd name="connsiteX1" fmla="*/ 1018762 w 2607772"/>
              <a:gd name="connsiteY1" fmla="*/ 211881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225033 w 2607772"/>
              <a:gd name="connsiteY11" fmla="*/ 701290 h 1779594"/>
              <a:gd name="connsiteX12" fmla="*/ 1984503 w 2607772"/>
              <a:gd name="connsiteY12" fmla="*/ 442848 h 1779594"/>
              <a:gd name="connsiteX13" fmla="*/ 2525763 w 2607772"/>
              <a:gd name="connsiteY13" fmla="*/ 426446 h 1779594"/>
              <a:gd name="connsiteX14" fmla="*/ 2591370 w 2607772"/>
              <a:gd name="connsiteY14" fmla="*/ 348538 h 1779594"/>
              <a:gd name="connsiteX15" fmla="*/ 2607772 w 2607772"/>
              <a:gd name="connsiteY15" fmla="*/ 61506 h 1779594"/>
              <a:gd name="connsiteX16" fmla="*/ 2529863 w 2607772"/>
              <a:gd name="connsiteY16" fmla="*/ 0 h 1779594"/>
              <a:gd name="connsiteX17" fmla="*/ 1197028 w 2607772"/>
              <a:gd name="connsiteY17" fmla="*/ 32917 h 1779594"/>
              <a:gd name="connsiteX0" fmla="*/ 1197028 w 2607772"/>
              <a:gd name="connsiteY0" fmla="*/ 32917 h 1779594"/>
              <a:gd name="connsiteX1" fmla="*/ 1018762 w 2607772"/>
              <a:gd name="connsiteY1" fmla="*/ 211881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225033 w 2607772"/>
              <a:gd name="connsiteY11" fmla="*/ 701290 h 1779594"/>
              <a:gd name="connsiteX12" fmla="*/ 1419850 w 2607772"/>
              <a:gd name="connsiteY12" fmla="*/ 628256 h 1779594"/>
              <a:gd name="connsiteX13" fmla="*/ 2525763 w 2607772"/>
              <a:gd name="connsiteY13" fmla="*/ 426446 h 1779594"/>
              <a:gd name="connsiteX14" fmla="*/ 2591370 w 2607772"/>
              <a:gd name="connsiteY14" fmla="*/ 348538 h 1779594"/>
              <a:gd name="connsiteX15" fmla="*/ 2607772 w 2607772"/>
              <a:gd name="connsiteY15" fmla="*/ 61506 h 1779594"/>
              <a:gd name="connsiteX16" fmla="*/ 2529863 w 2607772"/>
              <a:gd name="connsiteY16" fmla="*/ 0 h 1779594"/>
              <a:gd name="connsiteX17" fmla="*/ 1197028 w 2607772"/>
              <a:gd name="connsiteY17" fmla="*/ 32917 h 1779594"/>
              <a:gd name="connsiteX0" fmla="*/ 1197028 w 2607772"/>
              <a:gd name="connsiteY0" fmla="*/ 32917 h 1779594"/>
              <a:gd name="connsiteX1" fmla="*/ 1018762 w 2607772"/>
              <a:gd name="connsiteY1" fmla="*/ 211881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225033 w 2607772"/>
              <a:gd name="connsiteY11" fmla="*/ 701290 h 1779594"/>
              <a:gd name="connsiteX12" fmla="*/ 1419850 w 2607772"/>
              <a:gd name="connsiteY12" fmla="*/ 628256 h 1779594"/>
              <a:gd name="connsiteX13" fmla="*/ 2591370 w 2607772"/>
              <a:gd name="connsiteY13" fmla="*/ 348538 h 1779594"/>
              <a:gd name="connsiteX14" fmla="*/ 2607772 w 2607772"/>
              <a:gd name="connsiteY14" fmla="*/ 61506 h 1779594"/>
              <a:gd name="connsiteX15" fmla="*/ 2529863 w 2607772"/>
              <a:gd name="connsiteY15" fmla="*/ 0 h 1779594"/>
              <a:gd name="connsiteX16" fmla="*/ 1197028 w 2607772"/>
              <a:gd name="connsiteY16" fmla="*/ 32917 h 1779594"/>
              <a:gd name="connsiteX0" fmla="*/ 1197028 w 2607772"/>
              <a:gd name="connsiteY0" fmla="*/ 32917 h 1779594"/>
              <a:gd name="connsiteX1" fmla="*/ 1018762 w 2607772"/>
              <a:gd name="connsiteY1" fmla="*/ 211881 h 1779594"/>
              <a:gd name="connsiteX2" fmla="*/ 1049753 w 2607772"/>
              <a:gd name="connsiteY2" fmla="*/ 619394 h 1779594"/>
              <a:gd name="connsiteX3" fmla="*/ 110598 w 2607772"/>
              <a:gd name="connsiteY3" fmla="*/ 1070217 h 1779594"/>
              <a:gd name="connsiteX4" fmla="*/ 20389 w 2607772"/>
              <a:gd name="connsiteY4" fmla="*/ 1213732 h 1779594"/>
              <a:gd name="connsiteX5" fmla="*/ 0 w 2607772"/>
              <a:gd name="connsiteY5" fmla="*/ 1515578 h 1779594"/>
              <a:gd name="connsiteX6" fmla="*/ 135201 w 2607772"/>
              <a:gd name="connsiteY6" fmla="*/ 1672983 h 1779594"/>
              <a:gd name="connsiteX7" fmla="*/ 390808 w 2607772"/>
              <a:gd name="connsiteY7" fmla="*/ 1774700 h 1779594"/>
              <a:gd name="connsiteX8" fmla="*/ 860980 w 2607772"/>
              <a:gd name="connsiteY8" fmla="*/ 1779594 h 1779594"/>
              <a:gd name="connsiteX9" fmla="*/ 903006 w 2607772"/>
              <a:gd name="connsiteY9" fmla="*/ 1561817 h 1779594"/>
              <a:gd name="connsiteX10" fmla="*/ 741274 w 2607772"/>
              <a:gd name="connsiteY10" fmla="*/ 1239563 h 1779594"/>
              <a:gd name="connsiteX11" fmla="*/ 1225033 w 2607772"/>
              <a:gd name="connsiteY11" fmla="*/ 701290 h 1779594"/>
              <a:gd name="connsiteX12" fmla="*/ 1419850 w 2607772"/>
              <a:gd name="connsiteY12" fmla="*/ 628256 h 1779594"/>
              <a:gd name="connsiteX13" fmla="*/ 2607772 w 2607772"/>
              <a:gd name="connsiteY13" fmla="*/ 61506 h 1779594"/>
              <a:gd name="connsiteX14" fmla="*/ 2529863 w 2607772"/>
              <a:gd name="connsiteY14" fmla="*/ 0 h 1779594"/>
              <a:gd name="connsiteX15" fmla="*/ 1197028 w 2607772"/>
              <a:gd name="connsiteY15" fmla="*/ 32917 h 1779594"/>
              <a:gd name="connsiteX0" fmla="*/ 1197028 w 2529863"/>
              <a:gd name="connsiteY0" fmla="*/ 32917 h 1779594"/>
              <a:gd name="connsiteX1" fmla="*/ 1018762 w 2529863"/>
              <a:gd name="connsiteY1" fmla="*/ 211881 h 1779594"/>
              <a:gd name="connsiteX2" fmla="*/ 1049753 w 2529863"/>
              <a:gd name="connsiteY2" fmla="*/ 619394 h 1779594"/>
              <a:gd name="connsiteX3" fmla="*/ 110598 w 2529863"/>
              <a:gd name="connsiteY3" fmla="*/ 1070217 h 1779594"/>
              <a:gd name="connsiteX4" fmla="*/ 20389 w 2529863"/>
              <a:gd name="connsiteY4" fmla="*/ 1213732 h 1779594"/>
              <a:gd name="connsiteX5" fmla="*/ 0 w 2529863"/>
              <a:gd name="connsiteY5" fmla="*/ 1515578 h 1779594"/>
              <a:gd name="connsiteX6" fmla="*/ 135201 w 2529863"/>
              <a:gd name="connsiteY6" fmla="*/ 1672983 h 1779594"/>
              <a:gd name="connsiteX7" fmla="*/ 390808 w 2529863"/>
              <a:gd name="connsiteY7" fmla="*/ 1774700 h 1779594"/>
              <a:gd name="connsiteX8" fmla="*/ 860980 w 2529863"/>
              <a:gd name="connsiteY8" fmla="*/ 1779594 h 1779594"/>
              <a:gd name="connsiteX9" fmla="*/ 903006 w 2529863"/>
              <a:gd name="connsiteY9" fmla="*/ 1561817 h 1779594"/>
              <a:gd name="connsiteX10" fmla="*/ 741274 w 2529863"/>
              <a:gd name="connsiteY10" fmla="*/ 1239563 h 1779594"/>
              <a:gd name="connsiteX11" fmla="*/ 1225033 w 2529863"/>
              <a:gd name="connsiteY11" fmla="*/ 701290 h 1779594"/>
              <a:gd name="connsiteX12" fmla="*/ 1419850 w 2529863"/>
              <a:gd name="connsiteY12" fmla="*/ 628256 h 1779594"/>
              <a:gd name="connsiteX13" fmla="*/ 2529863 w 2529863"/>
              <a:gd name="connsiteY13" fmla="*/ 0 h 1779594"/>
              <a:gd name="connsiteX14" fmla="*/ 1197028 w 2529863"/>
              <a:gd name="connsiteY14" fmla="*/ 32917 h 1779594"/>
              <a:gd name="connsiteX0" fmla="*/ 1197028 w 1467979"/>
              <a:gd name="connsiteY0" fmla="*/ 0 h 1746677"/>
              <a:gd name="connsiteX1" fmla="*/ 1018762 w 1467979"/>
              <a:gd name="connsiteY1" fmla="*/ 178964 h 1746677"/>
              <a:gd name="connsiteX2" fmla="*/ 1049753 w 1467979"/>
              <a:gd name="connsiteY2" fmla="*/ 586477 h 1746677"/>
              <a:gd name="connsiteX3" fmla="*/ 110598 w 1467979"/>
              <a:gd name="connsiteY3" fmla="*/ 1037300 h 1746677"/>
              <a:gd name="connsiteX4" fmla="*/ 20389 w 1467979"/>
              <a:gd name="connsiteY4" fmla="*/ 1180815 h 1746677"/>
              <a:gd name="connsiteX5" fmla="*/ 0 w 1467979"/>
              <a:gd name="connsiteY5" fmla="*/ 1482661 h 1746677"/>
              <a:gd name="connsiteX6" fmla="*/ 135201 w 1467979"/>
              <a:gd name="connsiteY6" fmla="*/ 1640066 h 1746677"/>
              <a:gd name="connsiteX7" fmla="*/ 390808 w 1467979"/>
              <a:gd name="connsiteY7" fmla="*/ 1741783 h 1746677"/>
              <a:gd name="connsiteX8" fmla="*/ 860980 w 1467979"/>
              <a:gd name="connsiteY8" fmla="*/ 1746677 h 1746677"/>
              <a:gd name="connsiteX9" fmla="*/ 903006 w 1467979"/>
              <a:gd name="connsiteY9" fmla="*/ 1528900 h 1746677"/>
              <a:gd name="connsiteX10" fmla="*/ 741274 w 1467979"/>
              <a:gd name="connsiteY10" fmla="*/ 1206646 h 1746677"/>
              <a:gd name="connsiteX11" fmla="*/ 1225033 w 1467979"/>
              <a:gd name="connsiteY11" fmla="*/ 668373 h 1746677"/>
              <a:gd name="connsiteX12" fmla="*/ 1419850 w 1467979"/>
              <a:gd name="connsiteY12" fmla="*/ 595339 h 1746677"/>
              <a:gd name="connsiteX13" fmla="*/ 1467979 w 1467979"/>
              <a:gd name="connsiteY13" fmla="*/ 30291 h 1746677"/>
              <a:gd name="connsiteX14" fmla="*/ 1197028 w 1467979"/>
              <a:gd name="connsiteY14" fmla="*/ 0 h 1746677"/>
              <a:gd name="connsiteX0" fmla="*/ 1197028 w 1485871"/>
              <a:gd name="connsiteY0" fmla="*/ 0 h 1746677"/>
              <a:gd name="connsiteX1" fmla="*/ 1018762 w 1485871"/>
              <a:gd name="connsiteY1" fmla="*/ 178964 h 1746677"/>
              <a:gd name="connsiteX2" fmla="*/ 1049753 w 1485871"/>
              <a:gd name="connsiteY2" fmla="*/ 586477 h 1746677"/>
              <a:gd name="connsiteX3" fmla="*/ 110598 w 1485871"/>
              <a:gd name="connsiteY3" fmla="*/ 1037300 h 1746677"/>
              <a:gd name="connsiteX4" fmla="*/ 20389 w 1485871"/>
              <a:gd name="connsiteY4" fmla="*/ 1180815 h 1746677"/>
              <a:gd name="connsiteX5" fmla="*/ 0 w 1485871"/>
              <a:gd name="connsiteY5" fmla="*/ 1482661 h 1746677"/>
              <a:gd name="connsiteX6" fmla="*/ 135201 w 1485871"/>
              <a:gd name="connsiteY6" fmla="*/ 1640066 h 1746677"/>
              <a:gd name="connsiteX7" fmla="*/ 390808 w 1485871"/>
              <a:gd name="connsiteY7" fmla="*/ 1741783 h 1746677"/>
              <a:gd name="connsiteX8" fmla="*/ 860980 w 1485871"/>
              <a:gd name="connsiteY8" fmla="*/ 1746677 h 1746677"/>
              <a:gd name="connsiteX9" fmla="*/ 903006 w 1485871"/>
              <a:gd name="connsiteY9" fmla="*/ 1528900 h 1746677"/>
              <a:gd name="connsiteX10" fmla="*/ 741274 w 1485871"/>
              <a:gd name="connsiteY10" fmla="*/ 1206646 h 1746677"/>
              <a:gd name="connsiteX11" fmla="*/ 1225033 w 1485871"/>
              <a:gd name="connsiteY11" fmla="*/ 668373 h 1746677"/>
              <a:gd name="connsiteX12" fmla="*/ 1419850 w 1485871"/>
              <a:gd name="connsiteY12" fmla="*/ 595339 h 1746677"/>
              <a:gd name="connsiteX13" fmla="*/ 1485871 w 1485871"/>
              <a:gd name="connsiteY13" fmla="*/ 337421 h 1746677"/>
              <a:gd name="connsiteX14" fmla="*/ 1467979 w 1485871"/>
              <a:gd name="connsiteY14" fmla="*/ 30291 h 1746677"/>
              <a:gd name="connsiteX15" fmla="*/ 1197028 w 1485871"/>
              <a:gd name="connsiteY15" fmla="*/ 0 h 1746677"/>
              <a:gd name="connsiteX0" fmla="*/ 1197028 w 1485871"/>
              <a:gd name="connsiteY0" fmla="*/ 0 h 1746677"/>
              <a:gd name="connsiteX1" fmla="*/ 1018762 w 1485871"/>
              <a:gd name="connsiteY1" fmla="*/ 178964 h 1746677"/>
              <a:gd name="connsiteX2" fmla="*/ 1049753 w 1485871"/>
              <a:gd name="connsiteY2" fmla="*/ 586477 h 1746677"/>
              <a:gd name="connsiteX3" fmla="*/ 110598 w 1485871"/>
              <a:gd name="connsiteY3" fmla="*/ 1037300 h 1746677"/>
              <a:gd name="connsiteX4" fmla="*/ 20389 w 1485871"/>
              <a:gd name="connsiteY4" fmla="*/ 1180815 h 1746677"/>
              <a:gd name="connsiteX5" fmla="*/ 0 w 1485871"/>
              <a:gd name="connsiteY5" fmla="*/ 1482661 h 1746677"/>
              <a:gd name="connsiteX6" fmla="*/ 135201 w 1485871"/>
              <a:gd name="connsiteY6" fmla="*/ 1640066 h 1746677"/>
              <a:gd name="connsiteX7" fmla="*/ 390808 w 1485871"/>
              <a:gd name="connsiteY7" fmla="*/ 1741783 h 1746677"/>
              <a:gd name="connsiteX8" fmla="*/ 860980 w 1485871"/>
              <a:gd name="connsiteY8" fmla="*/ 1746677 h 1746677"/>
              <a:gd name="connsiteX9" fmla="*/ 903006 w 1485871"/>
              <a:gd name="connsiteY9" fmla="*/ 1528900 h 1746677"/>
              <a:gd name="connsiteX10" fmla="*/ 741274 w 1485871"/>
              <a:gd name="connsiteY10" fmla="*/ 1206646 h 1746677"/>
              <a:gd name="connsiteX11" fmla="*/ 1225033 w 1485871"/>
              <a:gd name="connsiteY11" fmla="*/ 668373 h 1746677"/>
              <a:gd name="connsiteX12" fmla="*/ 1457775 w 1485871"/>
              <a:gd name="connsiteY12" fmla="*/ 591125 h 1746677"/>
              <a:gd name="connsiteX13" fmla="*/ 1485871 w 1485871"/>
              <a:gd name="connsiteY13" fmla="*/ 337421 h 1746677"/>
              <a:gd name="connsiteX14" fmla="*/ 1467979 w 1485871"/>
              <a:gd name="connsiteY14" fmla="*/ 30291 h 1746677"/>
              <a:gd name="connsiteX15" fmla="*/ 1197028 w 1485871"/>
              <a:gd name="connsiteY15" fmla="*/ 0 h 1746677"/>
              <a:gd name="connsiteX0" fmla="*/ 1197028 w 1485871"/>
              <a:gd name="connsiteY0" fmla="*/ 0 h 1746677"/>
              <a:gd name="connsiteX1" fmla="*/ 1018762 w 1485871"/>
              <a:gd name="connsiteY1" fmla="*/ 178964 h 1746677"/>
              <a:gd name="connsiteX2" fmla="*/ 1049753 w 1485871"/>
              <a:gd name="connsiteY2" fmla="*/ 586477 h 1746677"/>
              <a:gd name="connsiteX3" fmla="*/ 110598 w 1485871"/>
              <a:gd name="connsiteY3" fmla="*/ 1037300 h 1746677"/>
              <a:gd name="connsiteX4" fmla="*/ 20389 w 1485871"/>
              <a:gd name="connsiteY4" fmla="*/ 1180815 h 1746677"/>
              <a:gd name="connsiteX5" fmla="*/ 0 w 1485871"/>
              <a:gd name="connsiteY5" fmla="*/ 1482661 h 1746677"/>
              <a:gd name="connsiteX6" fmla="*/ 135201 w 1485871"/>
              <a:gd name="connsiteY6" fmla="*/ 1640066 h 1746677"/>
              <a:gd name="connsiteX7" fmla="*/ 390808 w 1485871"/>
              <a:gd name="connsiteY7" fmla="*/ 1741783 h 1746677"/>
              <a:gd name="connsiteX8" fmla="*/ 860980 w 1485871"/>
              <a:gd name="connsiteY8" fmla="*/ 1746677 h 1746677"/>
              <a:gd name="connsiteX9" fmla="*/ 903006 w 1485871"/>
              <a:gd name="connsiteY9" fmla="*/ 1528900 h 1746677"/>
              <a:gd name="connsiteX10" fmla="*/ 741274 w 1485871"/>
              <a:gd name="connsiteY10" fmla="*/ 1206646 h 1746677"/>
              <a:gd name="connsiteX11" fmla="*/ 1225033 w 1485871"/>
              <a:gd name="connsiteY11" fmla="*/ 668373 h 1746677"/>
              <a:gd name="connsiteX12" fmla="*/ 1457775 w 1485871"/>
              <a:gd name="connsiteY12" fmla="*/ 591125 h 1746677"/>
              <a:gd name="connsiteX13" fmla="*/ 1485871 w 1485871"/>
              <a:gd name="connsiteY13" fmla="*/ 337421 h 1746677"/>
              <a:gd name="connsiteX14" fmla="*/ 1467979 w 1485871"/>
              <a:gd name="connsiteY14" fmla="*/ 30291 h 1746677"/>
              <a:gd name="connsiteX15" fmla="*/ 1197028 w 1485871"/>
              <a:gd name="connsiteY15" fmla="*/ 0 h 1746677"/>
              <a:gd name="connsiteX0" fmla="*/ 1197028 w 1485871"/>
              <a:gd name="connsiteY0" fmla="*/ 0 h 1746677"/>
              <a:gd name="connsiteX1" fmla="*/ 1018762 w 1485871"/>
              <a:gd name="connsiteY1" fmla="*/ 178964 h 1746677"/>
              <a:gd name="connsiteX2" fmla="*/ 1049753 w 1485871"/>
              <a:gd name="connsiteY2" fmla="*/ 586477 h 1746677"/>
              <a:gd name="connsiteX3" fmla="*/ 110598 w 1485871"/>
              <a:gd name="connsiteY3" fmla="*/ 1037300 h 1746677"/>
              <a:gd name="connsiteX4" fmla="*/ 20389 w 1485871"/>
              <a:gd name="connsiteY4" fmla="*/ 1180815 h 1746677"/>
              <a:gd name="connsiteX5" fmla="*/ 0 w 1485871"/>
              <a:gd name="connsiteY5" fmla="*/ 1482661 h 1746677"/>
              <a:gd name="connsiteX6" fmla="*/ 135201 w 1485871"/>
              <a:gd name="connsiteY6" fmla="*/ 1640066 h 1746677"/>
              <a:gd name="connsiteX7" fmla="*/ 390808 w 1485871"/>
              <a:gd name="connsiteY7" fmla="*/ 1741783 h 1746677"/>
              <a:gd name="connsiteX8" fmla="*/ 860980 w 1485871"/>
              <a:gd name="connsiteY8" fmla="*/ 1746677 h 1746677"/>
              <a:gd name="connsiteX9" fmla="*/ 903006 w 1485871"/>
              <a:gd name="connsiteY9" fmla="*/ 1528900 h 1746677"/>
              <a:gd name="connsiteX10" fmla="*/ 741274 w 1485871"/>
              <a:gd name="connsiteY10" fmla="*/ 1206646 h 1746677"/>
              <a:gd name="connsiteX11" fmla="*/ 1225033 w 1485871"/>
              <a:gd name="connsiteY11" fmla="*/ 668373 h 1746677"/>
              <a:gd name="connsiteX12" fmla="*/ 1466202 w 1485871"/>
              <a:gd name="connsiteY12" fmla="*/ 637477 h 1746677"/>
              <a:gd name="connsiteX13" fmla="*/ 1485871 w 1485871"/>
              <a:gd name="connsiteY13" fmla="*/ 337421 h 1746677"/>
              <a:gd name="connsiteX14" fmla="*/ 1467979 w 1485871"/>
              <a:gd name="connsiteY14" fmla="*/ 30291 h 1746677"/>
              <a:gd name="connsiteX15" fmla="*/ 1197028 w 1485871"/>
              <a:gd name="connsiteY15" fmla="*/ 0 h 1746677"/>
              <a:gd name="connsiteX0" fmla="*/ 1197028 w 1485871"/>
              <a:gd name="connsiteY0" fmla="*/ 0 h 1746677"/>
              <a:gd name="connsiteX1" fmla="*/ 1018762 w 1485871"/>
              <a:gd name="connsiteY1" fmla="*/ 178964 h 1746677"/>
              <a:gd name="connsiteX2" fmla="*/ 1100318 w 1485871"/>
              <a:gd name="connsiteY2" fmla="*/ 599118 h 1746677"/>
              <a:gd name="connsiteX3" fmla="*/ 110598 w 1485871"/>
              <a:gd name="connsiteY3" fmla="*/ 1037300 h 1746677"/>
              <a:gd name="connsiteX4" fmla="*/ 20389 w 1485871"/>
              <a:gd name="connsiteY4" fmla="*/ 1180815 h 1746677"/>
              <a:gd name="connsiteX5" fmla="*/ 0 w 1485871"/>
              <a:gd name="connsiteY5" fmla="*/ 1482661 h 1746677"/>
              <a:gd name="connsiteX6" fmla="*/ 135201 w 1485871"/>
              <a:gd name="connsiteY6" fmla="*/ 1640066 h 1746677"/>
              <a:gd name="connsiteX7" fmla="*/ 390808 w 1485871"/>
              <a:gd name="connsiteY7" fmla="*/ 1741783 h 1746677"/>
              <a:gd name="connsiteX8" fmla="*/ 860980 w 1485871"/>
              <a:gd name="connsiteY8" fmla="*/ 1746677 h 1746677"/>
              <a:gd name="connsiteX9" fmla="*/ 903006 w 1485871"/>
              <a:gd name="connsiteY9" fmla="*/ 1528900 h 1746677"/>
              <a:gd name="connsiteX10" fmla="*/ 741274 w 1485871"/>
              <a:gd name="connsiteY10" fmla="*/ 1206646 h 1746677"/>
              <a:gd name="connsiteX11" fmla="*/ 1225033 w 1485871"/>
              <a:gd name="connsiteY11" fmla="*/ 668373 h 1746677"/>
              <a:gd name="connsiteX12" fmla="*/ 1466202 w 1485871"/>
              <a:gd name="connsiteY12" fmla="*/ 637477 h 1746677"/>
              <a:gd name="connsiteX13" fmla="*/ 1485871 w 1485871"/>
              <a:gd name="connsiteY13" fmla="*/ 337421 h 1746677"/>
              <a:gd name="connsiteX14" fmla="*/ 1467979 w 1485871"/>
              <a:gd name="connsiteY14" fmla="*/ 30291 h 1746677"/>
              <a:gd name="connsiteX15" fmla="*/ 1197028 w 1485871"/>
              <a:gd name="connsiteY15" fmla="*/ 0 h 1746677"/>
              <a:gd name="connsiteX0" fmla="*/ 1197028 w 1485871"/>
              <a:gd name="connsiteY0" fmla="*/ 0 h 1746677"/>
              <a:gd name="connsiteX1" fmla="*/ 1039831 w 1485871"/>
              <a:gd name="connsiteY1" fmla="*/ 225316 h 1746677"/>
              <a:gd name="connsiteX2" fmla="*/ 1100318 w 1485871"/>
              <a:gd name="connsiteY2" fmla="*/ 599118 h 1746677"/>
              <a:gd name="connsiteX3" fmla="*/ 110598 w 1485871"/>
              <a:gd name="connsiteY3" fmla="*/ 1037300 h 1746677"/>
              <a:gd name="connsiteX4" fmla="*/ 20389 w 1485871"/>
              <a:gd name="connsiteY4" fmla="*/ 1180815 h 1746677"/>
              <a:gd name="connsiteX5" fmla="*/ 0 w 1485871"/>
              <a:gd name="connsiteY5" fmla="*/ 1482661 h 1746677"/>
              <a:gd name="connsiteX6" fmla="*/ 135201 w 1485871"/>
              <a:gd name="connsiteY6" fmla="*/ 1640066 h 1746677"/>
              <a:gd name="connsiteX7" fmla="*/ 390808 w 1485871"/>
              <a:gd name="connsiteY7" fmla="*/ 1741783 h 1746677"/>
              <a:gd name="connsiteX8" fmla="*/ 860980 w 1485871"/>
              <a:gd name="connsiteY8" fmla="*/ 1746677 h 1746677"/>
              <a:gd name="connsiteX9" fmla="*/ 903006 w 1485871"/>
              <a:gd name="connsiteY9" fmla="*/ 1528900 h 1746677"/>
              <a:gd name="connsiteX10" fmla="*/ 741274 w 1485871"/>
              <a:gd name="connsiteY10" fmla="*/ 1206646 h 1746677"/>
              <a:gd name="connsiteX11" fmla="*/ 1225033 w 1485871"/>
              <a:gd name="connsiteY11" fmla="*/ 668373 h 1746677"/>
              <a:gd name="connsiteX12" fmla="*/ 1466202 w 1485871"/>
              <a:gd name="connsiteY12" fmla="*/ 637477 h 1746677"/>
              <a:gd name="connsiteX13" fmla="*/ 1485871 w 1485871"/>
              <a:gd name="connsiteY13" fmla="*/ 337421 h 1746677"/>
              <a:gd name="connsiteX14" fmla="*/ 1467979 w 1485871"/>
              <a:gd name="connsiteY14" fmla="*/ 30291 h 1746677"/>
              <a:gd name="connsiteX15" fmla="*/ 1197028 w 1485871"/>
              <a:gd name="connsiteY15" fmla="*/ 0 h 1746677"/>
              <a:gd name="connsiteX0" fmla="*/ 1197028 w 1485871"/>
              <a:gd name="connsiteY0" fmla="*/ 3420 h 1750097"/>
              <a:gd name="connsiteX1" fmla="*/ 1039831 w 1485871"/>
              <a:gd name="connsiteY1" fmla="*/ 228736 h 1750097"/>
              <a:gd name="connsiteX2" fmla="*/ 1100318 w 1485871"/>
              <a:gd name="connsiteY2" fmla="*/ 602538 h 1750097"/>
              <a:gd name="connsiteX3" fmla="*/ 110598 w 1485871"/>
              <a:gd name="connsiteY3" fmla="*/ 1040720 h 1750097"/>
              <a:gd name="connsiteX4" fmla="*/ 20389 w 1485871"/>
              <a:gd name="connsiteY4" fmla="*/ 1184235 h 1750097"/>
              <a:gd name="connsiteX5" fmla="*/ 0 w 1485871"/>
              <a:gd name="connsiteY5" fmla="*/ 1486081 h 1750097"/>
              <a:gd name="connsiteX6" fmla="*/ 135201 w 1485871"/>
              <a:gd name="connsiteY6" fmla="*/ 1643486 h 1750097"/>
              <a:gd name="connsiteX7" fmla="*/ 390808 w 1485871"/>
              <a:gd name="connsiteY7" fmla="*/ 1745203 h 1750097"/>
              <a:gd name="connsiteX8" fmla="*/ 860980 w 1485871"/>
              <a:gd name="connsiteY8" fmla="*/ 1750097 h 1750097"/>
              <a:gd name="connsiteX9" fmla="*/ 903006 w 1485871"/>
              <a:gd name="connsiteY9" fmla="*/ 1532320 h 1750097"/>
              <a:gd name="connsiteX10" fmla="*/ 741274 w 1485871"/>
              <a:gd name="connsiteY10" fmla="*/ 1210066 h 1750097"/>
              <a:gd name="connsiteX11" fmla="*/ 1225033 w 1485871"/>
              <a:gd name="connsiteY11" fmla="*/ 671793 h 1750097"/>
              <a:gd name="connsiteX12" fmla="*/ 1466202 w 1485871"/>
              <a:gd name="connsiteY12" fmla="*/ 640897 h 1750097"/>
              <a:gd name="connsiteX13" fmla="*/ 1485871 w 1485871"/>
              <a:gd name="connsiteY13" fmla="*/ 340841 h 1750097"/>
              <a:gd name="connsiteX14" fmla="*/ 1451124 w 1485871"/>
              <a:gd name="connsiteY14" fmla="*/ 0 h 1750097"/>
              <a:gd name="connsiteX15" fmla="*/ 1197028 w 1485871"/>
              <a:gd name="connsiteY15" fmla="*/ 3420 h 1750097"/>
              <a:gd name="connsiteX0" fmla="*/ 1197028 w 1490213"/>
              <a:gd name="connsiteY0" fmla="*/ 3420 h 1750097"/>
              <a:gd name="connsiteX1" fmla="*/ 1039831 w 1490213"/>
              <a:gd name="connsiteY1" fmla="*/ 228736 h 1750097"/>
              <a:gd name="connsiteX2" fmla="*/ 1100318 w 1490213"/>
              <a:gd name="connsiteY2" fmla="*/ 602538 h 1750097"/>
              <a:gd name="connsiteX3" fmla="*/ 110598 w 1490213"/>
              <a:gd name="connsiteY3" fmla="*/ 1040720 h 1750097"/>
              <a:gd name="connsiteX4" fmla="*/ 20389 w 1490213"/>
              <a:gd name="connsiteY4" fmla="*/ 1184235 h 1750097"/>
              <a:gd name="connsiteX5" fmla="*/ 0 w 1490213"/>
              <a:gd name="connsiteY5" fmla="*/ 1486081 h 1750097"/>
              <a:gd name="connsiteX6" fmla="*/ 135201 w 1490213"/>
              <a:gd name="connsiteY6" fmla="*/ 1643486 h 1750097"/>
              <a:gd name="connsiteX7" fmla="*/ 390808 w 1490213"/>
              <a:gd name="connsiteY7" fmla="*/ 1745203 h 1750097"/>
              <a:gd name="connsiteX8" fmla="*/ 860980 w 1490213"/>
              <a:gd name="connsiteY8" fmla="*/ 1750097 h 1750097"/>
              <a:gd name="connsiteX9" fmla="*/ 903006 w 1490213"/>
              <a:gd name="connsiteY9" fmla="*/ 1532320 h 1750097"/>
              <a:gd name="connsiteX10" fmla="*/ 741274 w 1490213"/>
              <a:gd name="connsiteY10" fmla="*/ 1210066 h 1750097"/>
              <a:gd name="connsiteX11" fmla="*/ 1225033 w 1490213"/>
              <a:gd name="connsiteY11" fmla="*/ 671793 h 1750097"/>
              <a:gd name="connsiteX12" fmla="*/ 1466202 w 1490213"/>
              <a:gd name="connsiteY12" fmla="*/ 640897 h 1750097"/>
              <a:gd name="connsiteX13" fmla="*/ 1451124 w 1490213"/>
              <a:gd name="connsiteY13" fmla="*/ 0 h 1750097"/>
              <a:gd name="connsiteX14" fmla="*/ 1197028 w 1490213"/>
              <a:gd name="connsiteY14" fmla="*/ 3420 h 1750097"/>
              <a:gd name="connsiteX0" fmla="*/ 1197028 w 1473647"/>
              <a:gd name="connsiteY0" fmla="*/ 3420 h 1750097"/>
              <a:gd name="connsiteX1" fmla="*/ 1039831 w 1473647"/>
              <a:gd name="connsiteY1" fmla="*/ 228736 h 1750097"/>
              <a:gd name="connsiteX2" fmla="*/ 1100318 w 1473647"/>
              <a:gd name="connsiteY2" fmla="*/ 602538 h 1750097"/>
              <a:gd name="connsiteX3" fmla="*/ 110598 w 1473647"/>
              <a:gd name="connsiteY3" fmla="*/ 1040720 h 1750097"/>
              <a:gd name="connsiteX4" fmla="*/ 20389 w 1473647"/>
              <a:gd name="connsiteY4" fmla="*/ 1184235 h 1750097"/>
              <a:gd name="connsiteX5" fmla="*/ 0 w 1473647"/>
              <a:gd name="connsiteY5" fmla="*/ 1486081 h 1750097"/>
              <a:gd name="connsiteX6" fmla="*/ 135201 w 1473647"/>
              <a:gd name="connsiteY6" fmla="*/ 1643486 h 1750097"/>
              <a:gd name="connsiteX7" fmla="*/ 390808 w 1473647"/>
              <a:gd name="connsiteY7" fmla="*/ 1745203 h 1750097"/>
              <a:gd name="connsiteX8" fmla="*/ 860980 w 1473647"/>
              <a:gd name="connsiteY8" fmla="*/ 1750097 h 1750097"/>
              <a:gd name="connsiteX9" fmla="*/ 903006 w 1473647"/>
              <a:gd name="connsiteY9" fmla="*/ 1532320 h 1750097"/>
              <a:gd name="connsiteX10" fmla="*/ 741274 w 1473647"/>
              <a:gd name="connsiteY10" fmla="*/ 1210066 h 1750097"/>
              <a:gd name="connsiteX11" fmla="*/ 1225033 w 1473647"/>
              <a:gd name="connsiteY11" fmla="*/ 671793 h 1750097"/>
              <a:gd name="connsiteX12" fmla="*/ 1466202 w 1473647"/>
              <a:gd name="connsiteY12" fmla="*/ 640897 h 1750097"/>
              <a:gd name="connsiteX13" fmla="*/ 1451124 w 1473647"/>
              <a:gd name="connsiteY13" fmla="*/ 0 h 1750097"/>
              <a:gd name="connsiteX14" fmla="*/ 1197028 w 1473647"/>
              <a:gd name="connsiteY14" fmla="*/ 3420 h 1750097"/>
              <a:gd name="connsiteX0" fmla="*/ 1197028 w 1466202"/>
              <a:gd name="connsiteY0" fmla="*/ 3420 h 1750097"/>
              <a:gd name="connsiteX1" fmla="*/ 1039831 w 1466202"/>
              <a:gd name="connsiteY1" fmla="*/ 228736 h 1750097"/>
              <a:gd name="connsiteX2" fmla="*/ 1100318 w 1466202"/>
              <a:gd name="connsiteY2" fmla="*/ 602538 h 1750097"/>
              <a:gd name="connsiteX3" fmla="*/ 110598 w 1466202"/>
              <a:gd name="connsiteY3" fmla="*/ 1040720 h 1750097"/>
              <a:gd name="connsiteX4" fmla="*/ 20389 w 1466202"/>
              <a:gd name="connsiteY4" fmla="*/ 1184235 h 1750097"/>
              <a:gd name="connsiteX5" fmla="*/ 0 w 1466202"/>
              <a:gd name="connsiteY5" fmla="*/ 1486081 h 1750097"/>
              <a:gd name="connsiteX6" fmla="*/ 135201 w 1466202"/>
              <a:gd name="connsiteY6" fmla="*/ 1643486 h 1750097"/>
              <a:gd name="connsiteX7" fmla="*/ 390808 w 1466202"/>
              <a:gd name="connsiteY7" fmla="*/ 1745203 h 1750097"/>
              <a:gd name="connsiteX8" fmla="*/ 860980 w 1466202"/>
              <a:gd name="connsiteY8" fmla="*/ 1750097 h 1750097"/>
              <a:gd name="connsiteX9" fmla="*/ 903006 w 1466202"/>
              <a:gd name="connsiteY9" fmla="*/ 1532320 h 1750097"/>
              <a:gd name="connsiteX10" fmla="*/ 741274 w 1466202"/>
              <a:gd name="connsiteY10" fmla="*/ 1210066 h 1750097"/>
              <a:gd name="connsiteX11" fmla="*/ 1225033 w 1466202"/>
              <a:gd name="connsiteY11" fmla="*/ 671793 h 1750097"/>
              <a:gd name="connsiteX12" fmla="*/ 1466202 w 1466202"/>
              <a:gd name="connsiteY12" fmla="*/ 640897 h 1750097"/>
              <a:gd name="connsiteX13" fmla="*/ 1451124 w 1466202"/>
              <a:gd name="connsiteY13" fmla="*/ 0 h 1750097"/>
              <a:gd name="connsiteX14" fmla="*/ 1197028 w 1466202"/>
              <a:gd name="connsiteY14" fmla="*/ 3420 h 1750097"/>
              <a:gd name="connsiteX0" fmla="*/ 1197028 w 1487271"/>
              <a:gd name="connsiteY0" fmla="*/ 3420 h 1750097"/>
              <a:gd name="connsiteX1" fmla="*/ 1039831 w 1487271"/>
              <a:gd name="connsiteY1" fmla="*/ 228736 h 1750097"/>
              <a:gd name="connsiteX2" fmla="*/ 1100318 w 1487271"/>
              <a:gd name="connsiteY2" fmla="*/ 602538 h 1750097"/>
              <a:gd name="connsiteX3" fmla="*/ 110598 w 1487271"/>
              <a:gd name="connsiteY3" fmla="*/ 1040720 h 1750097"/>
              <a:gd name="connsiteX4" fmla="*/ 20389 w 1487271"/>
              <a:gd name="connsiteY4" fmla="*/ 1184235 h 1750097"/>
              <a:gd name="connsiteX5" fmla="*/ 0 w 1487271"/>
              <a:gd name="connsiteY5" fmla="*/ 1486081 h 1750097"/>
              <a:gd name="connsiteX6" fmla="*/ 135201 w 1487271"/>
              <a:gd name="connsiteY6" fmla="*/ 1643486 h 1750097"/>
              <a:gd name="connsiteX7" fmla="*/ 390808 w 1487271"/>
              <a:gd name="connsiteY7" fmla="*/ 1745203 h 1750097"/>
              <a:gd name="connsiteX8" fmla="*/ 860980 w 1487271"/>
              <a:gd name="connsiteY8" fmla="*/ 1750097 h 1750097"/>
              <a:gd name="connsiteX9" fmla="*/ 903006 w 1487271"/>
              <a:gd name="connsiteY9" fmla="*/ 1532320 h 1750097"/>
              <a:gd name="connsiteX10" fmla="*/ 741274 w 1487271"/>
              <a:gd name="connsiteY10" fmla="*/ 1210066 h 1750097"/>
              <a:gd name="connsiteX11" fmla="*/ 1225033 w 1487271"/>
              <a:gd name="connsiteY11" fmla="*/ 671793 h 1750097"/>
              <a:gd name="connsiteX12" fmla="*/ 1487271 w 1487271"/>
              <a:gd name="connsiteY12" fmla="*/ 640897 h 1750097"/>
              <a:gd name="connsiteX13" fmla="*/ 1451124 w 1487271"/>
              <a:gd name="connsiteY13" fmla="*/ 0 h 1750097"/>
              <a:gd name="connsiteX14" fmla="*/ 1197028 w 1487271"/>
              <a:gd name="connsiteY14" fmla="*/ 3420 h 1750097"/>
              <a:gd name="connsiteX0" fmla="*/ 1197028 w 1487271"/>
              <a:gd name="connsiteY0" fmla="*/ 7634 h 1754311"/>
              <a:gd name="connsiteX1" fmla="*/ 1039831 w 1487271"/>
              <a:gd name="connsiteY1" fmla="*/ 232950 h 1754311"/>
              <a:gd name="connsiteX2" fmla="*/ 1100318 w 1487271"/>
              <a:gd name="connsiteY2" fmla="*/ 606752 h 1754311"/>
              <a:gd name="connsiteX3" fmla="*/ 110598 w 1487271"/>
              <a:gd name="connsiteY3" fmla="*/ 1044934 h 1754311"/>
              <a:gd name="connsiteX4" fmla="*/ 20389 w 1487271"/>
              <a:gd name="connsiteY4" fmla="*/ 1188449 h 1754311"/>
              <a:gd name="connsiteX5" fmla="*/ 0 w 1487271"/>
              <a:gd name="connsiteY5" fmla="*/ 1490295 h 1754311"/>
              <a:gd name="connsiteX6" fmla="*/ 135201 w 1487271"/>
              <a:gd name="connsiteY6" fmla="*/ 1647700 h 1754311"/>
              <a:gd name="connsiteX7" fmla="*/ 390808 w 1487271"/>
              <a:gd name="connsiteY7" fmla="*/ 1749417 h 1754311"/>
              <a:gd name="connsiteX8" fmla="*/ 860980 w 1487271"/>
              <a:gd name="connsiteY8" fmla="*/ 1754311 h 1754311"/>
              <a:gd name="connsiteX9" fmla="*/ 903006 w 1487271"/>
              <a:gd name="connsiteY9" fmla="*/ 1536534 h 1754311"/>
              <a:gd name="connsiteX10" fmla="*/ 741274 w 1487271"/>
              <a:gd name="connsiteY10" fmla="*/ 1214280 h 1754311"/>
              <a:gd name="connsiteX11" fmla="*/ 1225033 w 1487271"/>
              <a:gd name="connsiteY11" fmla="*/ 676007 h 1754311"/>
              <a:gd name="connsiteX12" fmla="*/ 1487271 w 1487271"/>
              <a:gd name="connsiteY12" fmla="*/ 645111 h 1754311"/>
              <a:gd name="connsiteX13" fmla="*/ 1480621 w 1487271"/>
              <a:gd name="connsiteY13" fmla="*/ 0 h 1754311"/>
              <a:gd name="connsiteX14" fmla="*/ 1197028 w 1487271"/>
              <a:gd name="connsiteY14" fmla="*/ 7634 h 1754311"/>
              <a:gd name="connsiteX0" fmla="*/ 1197028 w 1489535"/>
              <a:gd name="connsiteY0" fmla="*/ 7634 h 1754311"/>
              <a:gd name="connsiteX1" fmla="*/ 1039831 w 1489535"/>
              <a:gd name="connsiteY1" fmla="*/ 232950 h 1754311"/>
              <a:gd name="connsiteX2" fmla="*/ 1100318 w 1489535"/>
              <a:gd name="connsiteY2" fmla="*/ 606752 h 1754311"/>
              <a:gd name="connsiteX3" fmla="*/ 110598 w 1489535"/>
              <a:gd name="connsiteY3" fmla="*/ 1044934 h 1754311"/>
              <a:gd name="connsiteX4" fmla="*/ 20389 w 1489535"/>
              <a:gd name="connsiteY4" fmla="*/ 1188449 h 1754311"/>
              <a:gd name="connsiteX5" fmla="*/ 0 w 1489535"/>
              <a:gd name="connsiteY5" fmla="*/ 1490295 h 1754311"/>
              <a:gd name="connsiteX6" fmla="*/ 135201 w 1489535"/>
              <a:gd name="connsiteY6" fmla="*/ 1647700 h 1754311"/>
              <a:gd name="connsiteX7" fmla="*/ 390808 w 1489535"/>
              <a:gd name="connsiteY7" fmla="*/ 1749417 h 1754311"/>
              <a:gd name="connsiteX8" fmla="*/ 860980 w 1489535"/>
              <a:gd name="connsiteY8" fmla="*/ 1754311 h 1754311"/>
              <a:gd name="connsiteX9" fmla="*/ 903006 w 1489535"/>
              <a:gd name="connsiteY9" fmla="*/ 1536534 h 1754311"/>
              <a:gd name="connsiteX10" fmla="*/ 741274 w 1489535"/>
              <a:gd name="connsiteY10" fmla="*/ 1214280 h 1754311"/>
              <a:gd name="connsiteX11" fmla="*/ 1225033 w 1489535"/>
              <a:gd name="connsiteY11" fmla="*/ 676007 h 1754311"/>
              <a:gd name="connsiteX12" fmla="*/ 1487271 w 1489535"/>
              <a:gd name="connsiteY12" fmla="*/ 645111 h 1754311"/>
              <a:gd name="connsiteX13" fmla="*/ 1489049 w 1489535"/>
              <a:gd name="connsiteY13" fmla="*/ 0 h 1754311"/>
              <a:gd name="connsiteX14" fmla="*/ 1197028 w 1489535"/>
              <a:gd name="connsiteY14" fmla="*/ 7634 h 1754311"/>
              <a:gd name="connsiteX0" fmla="*/ 1197028 w 1489535"/>
              <a:gd name="connsiteY0" fmla="*/ 0 h 1746677"/>
              <a:gd name="connsiteX1" fmla="*/ 1039831 w 1489535"/>
              <a:gd name="connsiteY1" fmla="*/ 225316 h 1746677"/>
              <a:gd name="connsiteX2" fmla="*/ 1100318 w 1489535"/>
              <a:gd name="connsiteY2" fmla="*/ 599118 h 1746677"/>
              <a:gd name="connsiteX3" fmla="*/ 110598 w 1489535"/>
              <a:gd name="connsiteY3" fmla="*/ 1037300 h 1746677"/>
              <a:gd name="connsiteX4" fmla="*/ 20389 w 1489535"/>
              <a:gd name="connsiteY4" fmla="*/ 1180815 h 1746677"/>
              <a:gd name="connsiteX5" fmla="*/ 0 w 1489535"/>
              <a:gd name="connsiteY5" fmla="*/ 1482661 h 1746677"/>
              <a:gd name="connsiteX6" fmla="*/ 135201 w 1489535"/>
              <a:gd name="connsiteY6" fmla="*/ 1640066 h 1746677"/>
              <a:gd name="connsiteX7" fmla="*/ 390808 w 1489535"/>
              <a:gd name="connsiteY7" fmla="*/ 1741783 h 1746677"/>
              <a:gd name="connsiteX8" fmla="*/ 860980 w 1489535"/>
              <a:gd name="connsiteY8" fmla="*/ 1746677 h 1746677"/>
              <a:gd name="connsiteX9" fmla="*/ 903006 w 1489535"/>
              <a:gd name="connsiteY9" fmla="*/ 1528900 h 1746677"/>
              <a:gd name="connsiteX10" fmla="*/ 741274 w 1489535"/>
              <a:gd name="connsiteY10" fmla="*/ 1206646 h 1746677"/>
              <a:gd name="connsiteX11" fmla="*/ 1225033 w 1489535"/>
              <a:gd name="connsiteY11" fmla="*/ 668373 h 1746677"/>
              <a:gd name="connsiteX12" fmla="*/ 1487271 w 1489535"/>
              <a:gd name="connsiteY12" fmla="*/ 637477 h 1746677"/>
              <a:gd name="connsiteX13" fmla="*/ 1489049 w 1489535"/>
              <a:gd name="connsiteY13" fmla="*/ 794 h 1746677"/>
              <a:gd name="connsiteX14" fmla="*/ 1197028 w 1489535"/>
              <a:gd name="connsiteY14" fmla="*/ 0 h 1746677"/>
              <a:gd name="connsiteX0" fmla="*/ 1197028 w 1487271"/>
              <a:gd name="connsiteY0" fmla="*/ 7634 h 1754311"/>
              <a:gd name="connsiteX1" fmla="*/ 1039831 w 1487271"/>
              <a:gd name="connsiteY1" fmla="*/ 232950 h 1754311"/>
              <a:gd name="connsiteX2" fmla="*/ 1100318 w 1487271"/>
              <a:gd name="connsiteY2" fmla="*/ 606752 h 1754311"/>
              <a:gd name="connsiteX3" fmla="*/ 110598 w 1487271"/>
              <a:gd name="connsiteY3" fmla="*/ 1044934 h 1754311"/>
              <a:gd name="connsiteX4" fmla="*/ 20389 w 1487271"/>
              <a:gd name="connsiteY4" fmla="*/ 1188449 h 1754311"/>
              <a:gd name="connsiteX5" fmla="*/ 0 w 1487271"/>
              <a:gd name="connsiteY5" fmla="*/ 1490295 h 1754311"/>
              <a:gd name="connsiteX6" fmla="*/ 135201 w 1487271"/>
              <a:gd name="connsiteY6" fmla="*/ 1647700 h 1754311"/>
              <a:gd name="connsiteX7" fmla="*/ 390808 w 1487271"/>
              <a:gd name="connsiteY7" fmla="*/ 1749417 h 1754311"/>
              <a:gd name="connsiteX8" fmla="*/ 860980 w 1487271"/>
              <a:gd name="connsiteY8" fmla="*/ 1754311 h 1754311"/>
              <a:gd name="connsiteX9" fmla="*/ 903006 w 1487271"/>
              <a:gd name="connsiteY9" fmla="*/ 1536534 h 1754311"/>
              <a:gd name="connsiteX10" fmla="*/ 741274 w 1487271"/>
              <a:gd name="connsiteY10" fmla="*/ 1214280 h 1754311"/>
              <a:gd name="connsiteX11" fmla="*/ 1225033 w 1487271"/>
              <a:gd name="connsiteY11" fmla="*/ 676007 h 1754311"/>
              <a:gd name="connsiteX12" fmla="*/ 1487271 w 1487271"/>
              <a:gd name="connsiteY12" fmla="*/ 645111 h 1754311"/>
              <a:gd name="connsiteX13" fmla="*/ 1476408 w 1487271"/>
              <a:gd name="connsiteY13" fmla="*/ 0 h 1754311"/>
              <a:gd name="connsiteX14" fmla="*/ 1197028 w 1487271"/>
              <a:gd name="connsiteY14" fmla="*/ 7634 h 1754311"/>
              <a:gd name="connsiteX0" fmla="*/ 1197028 w 1487271"/>
              <a:gd name="connsiteY0" fmla="*/ 3420 h 1750097"/>
              <a:gd name="connsiteX1" fmla="*/ 1039831 w 1487271"/>
              <a:gd name="connsiteY1" fmla="*/ 228736 h 1750097"/>
              <a:gd name="connsiteX2" fmla="*/ 1100318 w 1487271"/>
              <a:gd name="connsiteY2" fmla="*/ 602538 h 1750097"/>
              <a:gd name="connsiteX3" fmla="*/ 110598 w 1487271"/>
              <a:gd name="connsiteY3" fmla="*/ 1040720 h 1750097"/>
              <a:gd name="connsiteX4" fmla="*/ 20389 w 1487271"/>
              <a:gd name="connsiteY4" fmla="*/ 1184235 h 1750097"/>
              <a:gd name="connsiteX5" fmla="*/ 0 w 1487271"/>
              <a:gd name="connsiteY5" fmla="*/ 1486081 h 1750097"/>
              <a:gd name="connsiteX6" fmla="*/ 135201 w 1487271"/>
              <a:gd name="connsiteY6" fmla="*/ 1643486 h 1750097"/>
              <a:gd name="connsiteX7" fmla="*/ 390808 w 1487271"/>
              <a:gd name="connsiteY7" fmla="*/ 1745203 h 1750097"/>
              <a:gd name="connsiteX8" fmla="*/ 860980 w 1487271"/>
              <a:gd name="connsiteY8" fmla="*/ 1750097 h 1750097"/>
              <a:gd name="connsiteX9" fmla="*/ 903006 w 1487271"/>
              <a:gd name="connsiteY9" fmla="*/ 1532320 h 1750097"/>
              <a:gd name="connsiteX10" fmla="*/ 741274 w 1487271"/>
              <a:gd name="connsiteY10" fmla="*/ 1210066 h 1750097"/>
              <a:gd name="connsiteX11" fmla="*/ 1225033 w 1487271"/>
              <a:gd name="connsiteY11" fmla="*/ 671793 h 1750097"/>
              <a:gd name="connsiteX12" fmla="*/ 1487271 w 1487271"/>
              <a:gd name="connsiteY12" fmla="*/ 640897 h 1750097"/>
              <a:gd name="connsiteX13" fmla="*/ 1476408 w 1487271"/>
              <a:gd name="connsiteY13" fmla="*/ 0 h 1750097"/>
              <a:gd name="connsiteX14" fmla="*/ 1197028 w 1487271"/>
              <a:gd name="connsiteY14" fmla="*/ 3420 h 1750097"/>
              <a:gd name="connsiteX0" fmla="*/ 1197028 w 1476894"/>
              <a:gd name="connsiteY0" fmla="*/ 3420 h 1750097"/>
              <a:gd name="connsiteX1" fmla="*/ 1039831 w 1476894"/>
              <a:gd name="connsiteY1" fmla="*/ 228736 h 1750097"/>
              <a:gd name="connsiteX2" fmla="*/ 1100318 w 1476894"/>
              <a:gd name="connsiteY2" fmla="*/ 602538 h 1750097"/>
              <a:gd name="connsiteX3" fmla="*/ 110598 w 1476894"/>
              <a:gd name="connsiteY3" fmla="*/ 1040720 h 1750097"/>
              <a:gd name="connsiteX4" fmla="*/ 20389 w 1476894"/>
              <a:gd name="connsiteY4" fmla="*/ 1184235 h 1750097"/>
              <a:gd name="connsiteX5" fmla="*/ 0 w 1476894"/>
              <a:gd name="connsiteY5" fmla="*/ 1486081 h 1750097"/>
              <a:gd name="connsiteX6" fmla="*/ 135201 w 1476894"/>
              <a:gd name="connsiteY6" fmla="*/ 1643486 h 1750097"/>
              <a:gd name="connsiteX7" fmla="*/ 390808 w 1476894"/>
              <a:gd name="connsiteY7" fmla="*/ 1745203 h 1750097"/>
              <a:gd name="connsiteX8" fmla="*/ 860980 w 1476894"/>
              <a:gd name="connsiteY8" fmla="*/ 1750097 h 1750097"/>
              <a:gd name="connsiteX9" fmla="*/ 903006 w 1476894"/>
              <a:gd name="connsiteY9" fmla="*/ 1532320 h 1750097"/>
              <a:gd name="connsiteX10" fmla="*/ 741274 w 1476894"/>
              <a:gd name="connsiteY10" fmla="*/ 1210066 h 1750097"/>
              <a:gd name="connsiteX11" fmla="*/ 1225033 w 1476894"/>
              <a:gd name="connsiteY11" fmla="*/ 671793 h 1750097"/>
              <a:gd name="connsiteX12" fmla="*/ 1474630 w 1476894"/>
              <a:gd name="connsiteY12" fmla="*/ 632470 h 1750097"/>
              <a:gd name="connsiteX13" fmla="*/ 1476408 w 1476894"/>
              <a:gd name="connsiteY13" fmla="*/ 0 h 1750097"/>
              <a:gd name="connsiteX14" fmla="*/ 1197028 w 1476894"/>
              <a:gd name="connsiteY14" fmla="*/ 3420 h 1750097"/>
              <a:gd name="connsiteX0" fmla="*/ 1197028 w 1476894"/>
              <a:gd name="connsiteY0" fmla="*/ 3420 h 1768838"/>
              <a:gd name="connsiteX1" fmla="*/ 1039831 w 1476894"/>
              <a:gd name="connsiteY1" fmla="*/ 228736 h 1768838"/>
              <a:gd name="connsiteX2" fmla="*/ 1100318 w 1476894"/>
              <a:gd name="connsiteY2" fmla="*/ 602538 h 1768838"/>
              <a:gd name="connsiteX3" fmla="*/ 110598 w 1476894"/>
              <a:gd name="connsiteY3" fmla="*/ 1040720 h 1768838"/>
              <a:gd name="connsiteX4" fmla="*/ 20389 w 1476894"/>
              <a:gd name="connsiteY4" fmla="*/ 1184235 h 1768838"/>
              <a:gd name="connsiteX5" fmla="*/ 0 w 1476894"/>
              <a:gd name="connsiteY5" fmla="*/ 1486081 h 1768838"/>
              <a:gd name="connsiteX6" fmla="*/ 135201 w 1476894"/>
              <a:gd name="connsiteY6" fmla="*/ 1643486 h 1768838"/>
              <a:gd name="connsiteX7" fmla="*/ 390808 w 1476894"/>
              <a:gd name="connsiteY7" fmla="*/ 1745203 h 1768838"/>
              <a:gd name="connsiteX8" fmla="*/ 860980 w 1476894"/>
              <a:gd name="connsiteY8" fmla="*/ 1750097 h 1768838"/>
              <a:gd name="connsiteX9" fmla="*/ 903006 w 1476894"/>
              <a:gd name="connsiteY9" fmla="*/ 1532320 h 1768838"/>
              <a:gd name="connsiteX10" fmla="*/ 741274 w 1476894"/>
              <a:gd name="connsiteY10" fmla="*/ 1210066 h 1768838"/>
              <a:gd name="connsiteX11" fmla="*/ 1225033 w 1476894"/>
              <a:gd name="connsiteY11" fmla="*/ 671793 h 1768838"/>
              <a:gd name="connsiteX12" fmla="*/ 1474630 w 1476894"/>
              <a:gd name="connsiteY12" fmla="*/ 632470 h 1768838"/>
              <a:gd name="connsiteX13" fmla="*/ 1476408 w 1476894"/>
              <a:gd name="connsiteY13" fmla="*/ 0 h 1768838"/>
              <a:gd name="connsiteX14" fmla="*/ 1197028 w 1476894"/>
              <a:gd name="connsiteY14" fmla="*/ 3420 h 1768838"/>
              <a:gd name="connsiteX0" fmla="*/ 1197028 w 1476894"/>
              <a:gd name="connsiteY0" fmla="*/ 3420 h 1768838"/>
              <a:gd name="connsiteX1" fmla="*/ 1039831 w 1476894"/>
              <a:gd name="connsiteY1" fmla="*/ 228736 h 1768838"/>
              <a:gd name="connsiteX2" fmla="*/ 1100318 w 1476894"/>
              <a:gd name="connsiteY2" fmla="*/ 602538 h 1768838"/>
              <a:gd name="connsiteX3" fmla="*/ 110598 w 1476894"/>
              <a:gd name="connsiteY3" fmla="*/ 1040720 h 1768838"/>
              <a:gd name="connsiteX4" fmla="*/ 20389 w 1476894"/>
              <a:gd name="connsiteY4" fmla="*/ 1184235 h 1768838"/>
              <a:gd name="connsiteX5" fmla="*/ 0 w 1476894"/>
              <a:gd name="connsiteY5" fmla="*/ 1486081 h 1768838"/>
              <a:gd name="connsiteX6" fmla="*/ 135201 w 1476894"/>
              <a:gd name="connsiteY6" fmla="*/ 1643486 h 1768838"/>
              <a:gd name="connsiteX7" fmla="*/ 390808 w 1476894"/>
              <a:gd name="connsiteY7" fmla="*/ 1745203 h 1768838"/>
              <a:gd name="connsiteX8" fmla="*/ 860980 w 1476894"/>
              <a:gd name="connsiteY8" fmla="*/ 1750097 h 1768838"/>
              <a:gd name="connsiteX9" fmla="*/ 903006 w 1476894"/>
              <a:gd name="connsiteY9" fmla="*/ 1532320 h 1768838"/>
              <a:gd name="connsiteX10" fmla="*/ 741274 w 1476894"/>
              <a:gd name="connsiteY10" fmla="*/ 1210066 h 1768838"/>
              <a:gd name="connsiteX11" fmla="*/ 1225033 w 1476894"/>
              <a:gd name="connsiteY11" fmla="*/ 671793 h 1768838"/>
              <a:gd name="connsiteX12" fmla="*/ 1474630 w 1476894"/>
              <a:gd name="connsiteY12" fmla="*/ 632470 h 1768838"/>
              <a:gd name="connsiteX13" fmla="*/ 1476408 w 1476894"/>
              <a:gd name="connsiteY13" fmla="*/ 0 h 1768838"/>
              <a:gd name="connsiteX14" fmla="*/ 1197028 w 1476894"/>
              <a:gd name="connsiteY14" fmla="*/ 3420 h 1768838"/>
              <a:gd name="connsiteX0" fmla="*/ 1197028 w 1476894"/>
              <a:gd name="connsiteY0" fmla="*/ 3420 h 1768838"/>
              <a:gd name="connsiteX1" fmla="*/ 1039831 w 1476894"/>
              <a:gd name="connsiteY1" fmla="*/ 228736 h 1768838"/>
              <a:gd name="connsiteX2" fmla="*/ 1100318 w 1476894"/>
              <a:gd name="connsiteY2" fmla="*/ 602538 h 1768838"/>
              <a:gd name="connsiteX3" fmla="*/ 110598 w 1476894"/>
              <a:gd name="connsiteY3" fmla="*/ 1040720 h 1768838"/>
              <a:gd name="connsiteX4" fmla="*/ 20389 w 1476894"/>
              <a:gd name="connsiteY4" fmla="*/ 1184235 h 1768838"/>
              <a:gd name="connsiteX5" fmla="*/ 0 w 1476894"/>
              <a:gd name="connsiteY5" fmla="*/ 1486081 h 1768838"/>
              <a:gd name="connsiteX6" fmla="*/ 135201 w 1476894"/>
              <a:gd name="connsiteY6" fmla="*/ 1643486 h 1768838"/>
              <a:gd name="connsiteX7" fmla="*/ 390808 w 1476894"/>
              <a:gd name="connsiteY7" fmla="*/ 1745203 h 1768838"/>
              <a:gd name="connsiteX8" fmla="*/ 860980 w 1476894"/>
              <a:gd name="connsiteY8" fmla="*/ 1750097 h 1768838"/>
              <a:gd name="connsiteX9" fmla="*/ 903006 w 1476894"/>
              <a:gd name="connsiteY9" fmla="*/ 1532320 h 1768838"/>
              <a:gd name="connsiteX10" fmla="*/ 741274 w 1476894"/>
              <a:gd name="connsiteY10" fmla="*/ 1210066 h 1768838"/>
              <a:gd name="connsiteX11" fmla="*/ 1225033 w 1476894"/>
              <a:gd name="connsiteY11" fmla="*/ 671793 h 1768838"/>
              <a:gd name="connsiteX12" fmla="*/ 1474630 w 1476894"/>
              <a:gd name="connsiteY12" fmla="*/ 632470 h 1768838"/>
              <a:gd name="connsiteX13" fmla="*/ 1476408 w 1476894"/>
              <a:gd name="connsiteY13" fmla="*/ 0 h 1768838"/>
              <a:gd name="connsiteX14" fmla="*/ 1197028 w 1476894"/>
              <a:gd name="connsiteY14" fmla="*/ 3420 h 1768838"/>
              <a:gd name="connsiteX0" fmla="*/ 1197028 w 1476894"/>
              <a:gd name="connsiteY0" fmla="*/ 3420 h 1768838"/>
              <a:gd name="connsiteX1" fmla="*/ 1039831 w 1476894"/>
              <a:gd name="connsiteY1" fmla="*/ 228736 h 1768838"/>
              <a:gd name="connsiteX2" fmla="*/ 1100318 w 1476894"/>
              <a:gd name="connsiteY2" fmla="*/ 602538 h 1768838"/>
              <a:gd name="connsiteX3" fmla="*/ 110598 w 1476894"/>
              <a:gd name="connsiteY3" fmla="*/ 1040720 h 1768838"/>
              <a:gd name="connsiteX4" fmla="*/ 20389 w 1476894"/>
              <a:gd name="connsiteY4" fmla="*/ 1184235 h 1768838"/>
              <a:gd name="connsiteX5" fmla="*/ 0 w 1476894"/>
              <a:gd name="connsiteY5" fmla="*/ 1486081 h 1768838"/>
              <a:gd name="connsiteX6" fmla="*/ 135201 w 1476894"/>
              <a:gd name="connsiteY6" fmla="*/ 1643486 h 1768838"/>
              <a:gd name="connsiteX7" fmla="*/ 390808 w 1476894"/>
              <a:gd name="connsiteY7" fmla="*/ 1745203 h 1768838"/>
              <a:gd name="connsiteX8" fmla="*/ 860980 w 1476894"/>
              <a:gd name="connsiteY8" fmla="*/ 1750097 h 1768838"/>
              <a:gd name="connsiteX9" fmla="*/ 903006 w 1476894"/>
              <a:gd name="connsiteY9" fmla="*/ 1532320 h 1768838"/>
              <a:gd name="connsiteX10" fmla="*/ 741274 w 1476894"/>
              <a:gd name="connsiteY10" fmla="*/ 1210066 h 1768838"/>
              <a:gd name="connsiteX11" fmla="*/ 1225033 w 1476894"/>
              <a:gd name="connsiteY11" fmla="*/ 671793 h 1768838"/>
              <a:gd name="connsiteX12" fmla="*/ 1474630 w 1476894"/>
              <a:gd name="connsiteY12" fmla="*/ 632470 h 1768838"/>
              <a:gd name="connsiteX13" fmla="*/ 1476408 w 1476894"/>
              <a:gd name="connsiteY13" fmla="*/ 0 h 1768838"/>
              <a:gd name="connsiteX14" fmla="*/ 1197028 w 1476894"/>
              <a:gd name="connsiteY14" fmla="*/ 3420 h 1768838"/>
              <a:gd name="connsiteX0" fmla="*/ 1197028 w 1476894"/>
              <a:gd name="connsiteY0" fmla="*/ 3420 h 1768838"/>
              <a:gd name="connsiteX1" fmla="*/ 1039831 w 1476894"/>
              <a:gd name="connsiteY1" fmla="*/ 228736 h 1768838"/>
              <a:gd name="connsiteX2" fmla="*/ 1100318 w 1476894"/>
              <a:gd name="connsiteY2" fmla="*/ 602538 h 1768838"/>
              <a:gd name="connsiteX3" fmla="*/ 110598 w 1476894"/>
              <a:gd name="connsiteY3" fmla="*/ 1040720 h 1768838"/>
              <a:gd name="connsiteX4" fmla="*/ 20389 w 1476894"/>
              <a:gd name="connsiteY4" fmla="*/ 1184235 h 1768838"/>
              <a:gd name="connsiteX5" fmla="*/ 0 w 1476894"/>
              <a:gd name="connsiteY5" fmla="*/ 1486081 h 1768838"/>
              <a:gd name="connsiteX6" fmla="*/ 135201 w 1476894"/>
              <a:gd name="connsiteY6" fmla="*/ 1643486 h 1768838"/>
              <a:gd name="connsiteX7" fmla="*/ 390808 w 1476894"/>
              <a:gd name="connsiteY7" fmla="*/ 1745203 h 1768838"/>
              <a:gd name="connsiteX8" fmla="*/ 860980 w 1476894"/>
              <a:gd name="connsiteY8" fmla="*/ 1750097 h 1768838"/>
              <a:gd name="connsiteX9" fmla="*/ 903006 w 1476894"/>
              <a:gd name="connsiteY9" fmla="*/ 1532320 h 1768838"/>
              <a:gd name="connsiteX10" fmla="*/ 741274 w 1476894"/>
              <a:gd name="connsiteY10" fmla="*/ 1210066 h 1768838"/>
              <a:gd name="connsiteX11" fmla="*/ 1225033 w 1476894"/>
              <a:gd name="connsiteY11" fmla="*/ 671793 h 1768838"/>
              <a:gd name="connsiteX12" fmla="*/ 1474630 w 1476894"/>
              <a:gd name="connsiteY12" fmla="*/ 632470 h 1768838"/>
              <a:gd name="connsiteX13" fmla="*/ 1476408 w 1476894"/>
              <a:gd name="connsiteY13" fmla="*/ 0 h 1768838"/>
              <a:gd name="connsiteX14" fmla="*/ 1197028 w 1476894"/>
              <a:gd name="connsiteY14" fmla="*/ 3420 h 1768838"/>
              <a:gd name="connsiteX0" fmla="*/ 1204581 w 1484447"/>
              <a:gd name="connsiteY0" fmla="*/ 3420 h 1768838"/>
              <a:gd name="connsiteX1" fmla="*/ 1047384 w 1484447"/>
              <a:gd name="connsiteY1" fmla="*/ 228736 h 1768838"/>
              <a:gd name="connsiteX2" fmla="*/ 1107871 w 1484447"/>
              <a:gd name="connsiteY2" fmla="*/ 602538 h 1768838"/>
              <a:gd name="connsiteX3" fmla="*/ 118151 w 1484447"/>
              <a:gd name="connsiteY3" fmla="*/ 1040720 h 1768838"/>
              <a:gd name="connsiteX4" fmla="*/ 27942 w 1484447"/>
              <a:gd name="connsiteY4" fmla="*/ 1184235 h 1768838"/>
              <a:gd name="connsiteX5" fmla="*/ 7553 w 1484447"/>
              <a:gd name="connsiteY5" fmla="*/ 1486081 h 1768838"/>
              <a:gd name="connsiteX6" fmla="*/ 142754 w 1484447"/>
              <a:gd name="connsiteY6" fmla="*/ 1643486 h 1768838"/>
              <a:gd name="connsiteX7" fmla="*/ 398361 w 1484447"/>
              <a:gd name="connsiteY7" fmla="*/ 1745203 h 1768838"/>
              <a:gd name="connsiteX8" fmla="*/ 868533 w 1484447"/>
              <a:gd name="connsiteY8" fmla="*/ 1750097 h 1768838"/>
              <a:gd name="connsiteX9" fmla="*/ 910559 w 1484447"/>
              <a:gd name="connsiteY9" fmla="*/ 1532320 h 1768838"/>
              <a:gd name="connsiteX10" fmla="*/ 748827 w 1484447"/>
              <a:gd name="connsiteY10" fmla="*/ 1210066 h 1768838"/>
              <a:gd name="connsiteX11" fmla="*/ 1232586 w 1484447"/>
              <a:gd name="connsiteY11" fmla="*/ 671793 h 1768838"/>
              <a:gd name="connsiteX12" fmla="*/ 1482183 w 1484447"/>
              <a:gd name="connsiteY12" fmla="*/ 632470 h 1768838"/>
              <a:gd name="connsiteX13" fmla="*/ 1483961 w 1484447"/>
              <a:gd name="connsiteY13" fmla="*/ 0 h 1768838"/>
              <a:gd name="connsiteX14" fmla="*/ 1204581 w 1484447"/>
              <a:gd name="connsiteY14" fmla="*/ 3420 h 1768838"/>
              <a:gd name="connsiteX0" fmla="*/ 1204581 w 1484447"/>
              <a:gd name="connsiteY0" fmla="*/ 3420 h 1768838"/>
              <a:gd name="connsiteX1" fmla="*/ 1047384 w 1484447"/>
              <a:gd name="connsiteY1" fmla="*/ 228736 h 1768838"/>
              <a:gd name="connsiteX2" fmla="*/ 1107871 w 1484447"/>
              <a:gd name="connsiteY2" fmla="*/ 602538 h 1768838"/>
              <a:gd name="connsiteX3" fmla="*/ 118151 w 1484447"/>
              <a:gd name="connsiteY3" fmla="*/ 1040720 h 1768838"/>
              <a:gd name="connsiteX4" fmla="*/ 27942 w 1484447"/>
              <a:gd name="connsiteY4" fmla="*/ 1184235 h 1768838"/>
              <a:gd name="connsiteX5" fmla="*/ 7553 w 1484447"/>
              <a:gd name="connsiteY5" fmla="*/ 1486081 h 1768838"/>
              <a:gd name="connsiteX6" fmla="*/ 142754 w 1484447"/>
              <a:gd name="connsiteY6" fmla="*/ 1643486 h 1768838"/>
              <a:gd name="connsiteX7" fmla="*/ 398361 w 1484447"/>
              <a:gd name="connsiteY7" fmla="*/ 1745203 h 1768838"/>
              <a:gd name="connsiteX8" fmla="*/ 868533 w 1484447"/>
              <a:gd name="connsiteY8" fmla="*/ 1750097 h 1768838"/>
              <a:gd name="connsiteX9" fmla="*/ 910559 w 1484447"/>
              <a:gd name="connsiteY9" fmla="*/ 1532320 h 1768838"/>
              <a:gd name="connsiteX10" fmla="*/ 748827 w 1484447"/>
              <a:gd name="connsiteY10" fmla="*/ 1210066 h 1768838"/>
              <a:gd name="connsiteX11" fmla="*/ 1232586 w 1484447"/>
              <a:gd name="connsiteY11" fmla="*/ 671793 h 1768838"/>
              <a:gd name="connsiteX12" fmla="*/ 1482183 w 1484447"/>
              <a:gd name="connsiteY12" fmla="*/ 632470 h 1768838"/>
              <a:gd name="connsiteX13" fmla="*/ 1483961 w 1484447"/>
              <a:gd name="connsiteY13" fmla="*/ 0 h 1768838"/>
              <a:gd name="connsiteX14" fmla="*/ 1204581 w 1484447"/>
              <a:gd name="connsiteY14" fmla="*/ 3420 h 1768838"/>
              <a:gd name="connsiteX0" fmla="*/ 1212979 w 1492845"/>
              <a:gd name="connsiteY0" fmla="*/ 3420 h 1768838"/>
              <a:gd name="connsiteX1" fmla="*/ 1055782 w 1492845"/>
              <a:gd name="connsiteY1" fmla="*/ 228736 h 1768838"/>
              <a:gd name="connsiteX2" fmla="*/ 1116269 w 1492845"/>
              <a:gd name="connsiteY2" fmla="*/ 602538 h 1768838"/>
              <a:gd name="connsiteX3" fmla="*/ 126549 w 1492845"/>
              <a:gd name="connsiteY3" fmla="*/ 1040720 h 1768838"/>
              <a:gd name="connsiteX4" fmla="*/ 15951 w 1492845"/>
              <a:gd name="connsiteY4" fmla="*/ 1486081 h 1768838"/>
              <a:gd name="connsiteX5" fmla="*/ 151152 w 1492845"/>
              <a:gd name="connsiteY5" fmla="*/ 1643486 h 1768838"/>
              <a:gd name="connsiteX6" fmla="*/ 406759 w 1492845"/>
              <a:gd name="connsiteY6" fmla="*/ 1745203 h 1768838"/>
              <a:gd name="connsiteX7" fmla="*/ 876931 w 1492845"/>
              <a:gd name="connsiteY7" fmla="*/ 1750097 h 1768838"/>
              <a:gd name="connsiteX8" fmla="*/ 918957 w 1492845"/>
              <a:gd name="connsiteY8" fmla="*/ 1532320 h 1768838"/>
              <a:gd name="connsiteX9" fmla="*/ 757225 w 1492845"/>
              <a:gd name="connsiteY9" fmla="*/ 1210066 h 1768838"/>
              <a:gd name="connsiteX10" fmla="*/ 1240984 w 1492845"/>
              <a:gd name="connsiteY10" fmla="*/ 671793 h 1768838"/>
              <a:gd name="connsiteX11" fmla="*/ 1490581 w 1492845"/>
              <a:gd name="connsiteY11" fmla="*/ 632470 h 1768838"/>
              <a:gd name="connsiteX12" fmla="*/ 1492359 w 1492845"/>
              <a:gd name="connsiteY12" fmla="*/ 0 h 1768838"/>
              <a:gd name="connsiteX13" fmla="*/ 1212979 w 1492845"/>
              <a:gd name="connsiteY13" fmla="*/ 3420 h 1768838"/>
              <a:gd name="connsiteX0" fmla="*/ 1212979 w 1492845"/>
              <a:gd name="connsiteY0" fmla="*/ 3420 h 1768838"/>
              <a:gd name="connsiteX1" fmla="*/ 1055782 w 1492845"/>
              <a:gd name="connsiteY1" fmla="*/ 228736 h 1768838"/>
              <a:gd name="connsiteX2" fmla="*/ 1116269 w 1492845"/>
              <a:gd name="connsiteY2" fmla="*/ 602538 h 1768838"/>
              <a:gd name="connsiteX3" fmla="*/ 126549 w 1492845"/>
              <a:gd name="connsiteY3" fmla="*/ 1040720 h 1768838"/>
              <a:gd name="connsiteX4" fmla="*/ 15951 w 1492845"/>
              <a:gd name="connsiteY4" fmla="*/ 1486081 h 1768838"/>
              <a:gd name="connsiteX5" fmla="*/ 151152 w 1492845"/>
              <a:gd name="connsiteY5" fmla="*/ 1643486 h 1768838"/>
              <a:gd name="connsiteX6" fmla="*/ 406759 w 1492845"/>
              <a:gd name="connsiteY6" fmla="*/ 1745203 h 1768838"/>
              <a:gd name="connsiteX7" fmla="*/ 876931 w 1492845"/>
              <a:gd name="connsiteY7" fmla="*/ 1750097 h 1768838"/>
              <a:gd name="connsiteX8" fmla="*/ 918957 w 1492845"/>
              <a:gd name="connsiteY8" fmla="*/ 1532320 h 1768838"/>
              <a:gd name="connsiteX9" fmla="*/ 757225 w 1492845"/>
              <a:gd name="connsiteY9" fmla="*/ 1210066 h 1768838"/>
              <a:gd name="connsiteX10" fmla="*/ 1240984 w 1492845"/>
              <a:gd name="connsiteY10" fmla="*/ 671793 h 1768838"/>
              <a:gd name="connsiteX11" fmla="*/ 1490581 w 1492845"/>
              <a:gd name="connsiteY11" fmla="*/ 632470 h 1768838"/>
              <a:gd name="connsiteX12" fmla="*/ 1492359 w 1492845"/>
              <a:gd name="connsiteY12" fmla="*/ 0 h 1768838"/>
              <a:gd name="connsiteX13" fmla="*/ 1212979 w 1492845"/>
              <a:gd name="connsiteY13" fmla="*/ 3420 h 1768838"/>
              <a:gd name="connsiteX0" fmla="*/ 1224845 w 1504711"/>
              <a:gd name="connsiteY0" fmla="*/ 3420 h 1768838"/>
              <a:gd name="connsiteX1" fmla="*/ 1067648 w 1504711"/>
              <a:gd name="connsiteY1" fmla="*/ 228736 h 1768838"/>
              <a:gd name="connsiteX2" fmla="*/ 1128135 w 1504711"/>
              <a:gd name="connsiteY2" fmla="*/ 602538 h 1768838"/>
              <a:gd name="connsiteX3" fmla="*/ 138415 w 1504711"/>
              <a:gd name="connsiteY3" fmla="*/ 1040720 h 1768838"/>
              <a:gd name="connsiteX4" fmla="*/ 10433 w 1504711"/>
              <a:gd name="connsiteY4" fmla="*/ 1465220 h 1768838"/>
              <a:gd name="connsiteX5" fmla="*/ 163018 w 1504711"/>
              <a:gd name="connsiteY5" fmla="*/ 1643486 h 1768838"/>
              <a:gd name="connsiteX6" fmla="*/ 418625 w 1504711"/>
              <a:gd name="connsiteY6" fmla="*/ 1745203 h 1768838"/>
              <a:gd name="connsiteX7" fmla="*/ 888797 w 1504711"/>
              <a:gd name="connsiteY7" fmla="*/ 1750097 h 1768838"/>
              <a:gd name="connsiteX8" fmla="*/ 930823 w 1504711"/>
              <a:gd name="connsiteY8" fmla="*/ 1532320 h 1768838"/>
              <a:gd name="connsiteX9" fmla="*/ 769091 w 1504711"/>
              <a:gd name="connsiteY9" fmla="*/ 1210066 h 1768838"/>
              <a:gd name="connsiteX10" fmla="*/ 1252850 w 1504711"/>
              <a:gd name="connsiteY10" fmla="*/ 671793 h 1768838"/>
              <a:gd name="connsiteX11" fmla="*/ 1502447 w 1504711"/>
              <a:gd name="connsiteY11" fmla="*/ 632470 h 1768838"/>
              <a:gd name="connsiteX12" fmla="*/ 1504225 w 1504711"/>
              <a:gd name="connsiteY12" fmla="*/ 0 h 1768838"/>
              <a:gd name="connsiteX13" fmla="*/ 1224845 w 1504711"/>
              <a:gd name="connsiteY13" fmla="*/ 3420 h 1768838"/>
              <a:gd name="connsiteX0" fmla="*/ 1224845 w 1504711"/>
              <a:gd name="connsiteY0" fmla="*/ 3420 h 1768838"/>
              <a:gd name="connsiteX1" fmla="*/ 1067648 w 1504711"/>
              <a:gd name="connsiteY1" fmla="*/ 228736 h 1768838"/>
              <a:gd name="connsiteX2" fmla="*/ 1128135 w 1504711"/>
              <a:gd name="connsiteY2" fmla="*/ 602538 h 1768838"/>
              <a:gd name="connsiteX3" fmla="*/ 138415 w 1504711"/>
              <a:gd name="connsiteY3" fmla="*/ 1040720 h 1768838"/>
              <a:gd name="connsiteX4" fmla="*/ 10433 w 1504711"/>
              <a:gd name="connsiteY4" fmla="*/ 1465220 h 1768838"/>
              <a:gd name="connsiteX5" fmla="*/ 163018 w 1504711"/>
              <a:gd name="connsiteY5" fmla="*/ 1643486 h 1768838"/>
              <a:gd name="connsiteX6" fmla="*/ 418625 w 1504711"/>
              <a:gd name="connsiteY6" fmla="*/ 1745203 h 1768838"/>
              <a:gd name="connsiteX7" fmla="*/ 888797 w 1504711"/>
              <a:gd name="connsiteY7" fmla="*/ 1750097 h 1768838"/>
              <a:gd name="connsiteX8" fmla="*/ 930823 w 1504711"/>
              <a:gd name="connsiteY8" fmla="*/ 1532320 h 1768838"/>
              <a:gd name="connsiteX9" fmla="*/ 769091 w 1504711"/>
              <a:gd name="connsiteY9" fmla="*/ 1210066 h 1768838"/>
              <a:gd name="connsiteX10" fmla="*/ 1252850 w 1504711"/>
              <a:gd name="connsiteY10" fmla="*/ 671793 h 1768838"/>
              <a:gd name="connsiteX11" fmla="*/ 1502447 w 1504711"/>
              <a:gd name="connsiteY11" fmla="*/ 632470 h 1768838"/>
              <a:gd name="connsiteX12" fmla="*/ 1504225 w 1504711"/>
              <a:gd name="connsiteY12" fmla="*/ 0 h 1768838"/>
              <a:gd name="connsiteX13" fmla="*/ 1224845 w 1504711"/>
              <a:gd name="connsiteY13" fmla="*/ 3420 h 1768838"/>
              <a:gd name="connsiteX0" fmla="*/ 1232479 w 1512345"/>
              <a:gd name="connsiteY0" fmla="*/ 3420 h 1768838"/>
              <a:gd name="connsiteX1" fmla="*/ 1075282 w 1512345"/>
              <a:gd name="connsiteY1" fmla="*/ 228736 h 1768838"/>
              <a:gd name="connsiteX2" fmla="*/ 1135769 w 1512345"/>
              <a:gd name="connsiteY2" fmla="*/ 602538 h 1768838"/>
              <a:gd name="connsiteX3" fmla="*/ 146049 w 1512345"/>
              <a:gd name="connsiteY3" fmla="*/ 1040720 h 1768838"/>
              <a:gd name="connsiteX4" fmla="*/ 18067 w 1512345"/>
              <a:gd name="connsiteY4" fmla="*/ 1465220 h 1768838"/>
              <a:gd name="connsiteX5" fmla="*/ 170652 w 1512345"/>
              <a:gd name="connsiteY5" fmla="*/ 1643486 h 1768838"/>
              <a:gd name="connsiteX6" fmla="*/ 426259 w 1512345"/>
              <a:gd name="connsiteY6" fmla="*/ 1745203 h 1768838"/>
              <a:gd name="connsiteX7" fmla="*/ 896431 w 1512345"/>
              <a:gd name="connsiteY7" fmla="*/ 1750097 h 1768838"/>
              <a:gd name="connsiteX8" fmla="*/ 938457 w 1512345"/>
              <a:gd name="connsiteY8" fmla="*/ 1532320 h 1768838"/>
              <a:gd name="connsiteX9" fmla="*/ 776725 w 1512345"/>
              <a:gd name="connsiteY9" fmla="*/ 1210066 h 1768838"/>
              <a:gd name="connsiteX10" fmla="*/ 1260484 w 1512345"/>
              <a:gd name="connsiteY10" fmla="*/ 671793 h 1768838"/>
              <a:gd name="connsiteX11" fmla="*/ 1510081 w 1512345"/>
              <a:gd name="connsiteY11" fmla="*/ 632470 h 1768838"/>
              <a:gd name="connsiteX12" fmla="*/ 1511859 w 1512345"/>
              <a:gd name="connsiteY12" fmla="*/ 0 h 1768838"/>
              <a:gd name="connsiteX13" fmla="*/ 1232479 w 1512345"/>
              <a:gd name="connsiteY13" fmla="*/ 3420 h 1768838"/>
              <a:gd name="connsiteX0" fmla="*/ 1232479 w 1512345"/>
              <a:gd name="connsiteY0" fmla="*/ 3420 h 1768838"/>
              <a:gd name="connsiteX1" fmla="*/ 1075282 w 1512345"/>
              <a:gd name="connsiteY1" fmla="*/ 228736 h 1768838"/>
              <a:gd name="connsiteX2" fmla="*/ 1135769 w 1512345"/>
              <a:gd name="connsiteY2" fmla="*/ 602538 h 1768838"/>
              <a:gd name="connsiteX3" fmla="*/ 146049 w 1512345"/>
              <a:gd name="connsiteY3" fmla="*/ 1040720 h 1768838"/>
              <a:gd name="connsiteX4" fmla="*/ 18067 w 1512345"/>
              <a:gd name="connsiteY4" fmla="*/ 1465220 h 1768838"/>
              <a:gd name="connsiteX5" fmla="*/ 170652 w 1512345"/>
              <a:gd name="connsiteY5" fmla="*/ 1643486 h 1768838"/>
              <a:gd name="connsiteX6" fmla="*/ 426259 w 1512345"/>
              <a:gd name="connsiteY6" fmla="*/ 1745203 h 1768838"/>
              <a:gd name="connsiteX7" fmla="*/ 896431 w 1512345"/>
              <a:gd name="connsiteY7" fmla="*/ 1750097 h 1768838"/>
              <a:gd name="connsiteX8" fmla="*/ 938457 w 1512345"/>
              <a:gd name="connsiteY8" fmla="*/ 1532320 h 1768838"/>
              <a:gd name="connsiteX9" fmla="*/ 776725 w 1512345"/>
              <a:gd name="connsiteY9" fmla="*/ 1210066 h 1768838"/>
              <a:gd name="connsiteX10" fmla="*/ 1260484 w 1512345"/>
              <a:gd name="connsiteY10" fmla="*/ 671793 h 1768838"/>
              <a:gd name="connsiteX11" fmla="*/ 1510081 w 1512345"/>
              <a:gd name="connsiteY11" fmla="*/ 632470 h 1768838"/>
              <a:gd name="connsiteX12" fmla="*/ 1511859 w 1512345"/>
              <a:gd name="connsiteY12" fmla="*/ 0 h 1768838"/>
              <a:gd name="connsiteX13" fmla="*/ 1232479 w 1512345"/>
              <a:gd name="connsiteY13" fmla="*/ 3420 h 1768838"/>
              <a:gd name="connsiteX0" fmla="*/ 1229090 w 1508956"/>
              <a:gd name="connsiteY0" fmla="*/ 3420 h 1768838"/>
              <a:gd name="connsiteX1" fmla="*/ 1071893 w 1508956"/>
              <a:gd name="connsiteY1" fmla="*/ 228736 h 1768838"/>
              <a:gd name="connsiteX2" fmla="*/ 1048937 w 1508956"/>
              <a:gd name="connsiteY2" fmla="*/ 609491 h 1768838"/>
              <a:gd name="connsiteX3" fmla="*/ 142660 w 1508956"/>
              <a:gd name="connsiteY3" fmla="*/ 1040720 h 1768838"/>
              <a:gd name="connsiteX4" fmla="*/ 14678 w 1508956"/>
              <a:gd name="connsiteY4" fmla="*/ 1465220 h 1768838"/>
              <a:gd name="connsiteX5" fmla="*/ 167263 w 1508956"/>
              <a:gd name="connsiteY5" fmla="*/ 1643486 h 1768838"/>
              <a:gd name="connsiteX6" fmla="*/ 422870 w 1508956"/>
              <a:gd name="connsiteY6" fmla="*/ 1745203 h 1768838"/>
              <a:gd name="connsiteX7" fmla="*/ 893042 w 1508956"/>
              <a:gd name="connsiteY7" fmla="*/ 1750097 h 1768838"/>
              <a:gd name="connsiteX8" fmla="*/ 935068 w 1508956"/>
              <a:gd name="connsiteY8" fmla="*/ 1532320 h 1768838"/>
              <a:gd name="connsiteX9" fmla="*/ 773336 w 1508956"/>
              <a:gd name="connsiteY9" fmla="*/ 1210066 h 1768838"/>
              <a:gd name="connsiteX10" fmla="*/ 1257095 w 1508956"/>
              <a:gd name="connsiteY10" fmla="*/ 671793 h 1768838"/>
              <a:gd name="connsiteX11" fmla="*/ 1506692 w 1508956"/>
              <a:gd name="connsiteY11" fmla="*/ 632470 h 1768838"/>
              <a:gd name="connsiteX12" fmla="*/ 1508470 w 1508956"/>
              <a:gd name="connsiteY12" fmla="*/ 0 h 1768838"/>
              <a:gd name="connsiteX13" fmla="*/ 1229090 w 1508956"/>
              <a:gd name="connsiteY13" fmla="*/ 3420 h 1768838"/>
              <a:gd name="connsiteX0" fmla="*/ 1229090 w 1508956"/>
              <a:gd name="connsiteY0" fmla="*/ 3420 h 1768838"/>
              <a:gd name="connsiteX1" fmla="*/ 1071893 w 1508956"/>
              <a:gd name="connsiteY1" fmla="*/ 228736 h 1768838"/>
              <a:gd name="connsiteX2" fmla="*/ 1048937 w 1508956"/>
              <a:gd name="connsiteY2" fmla="*/ 609491 h 1768838"/>
              <a:gd name="connsiteX3" fmla="*/ 142660 w 1508956"/>
              <a:gd name="connsiteY3" fmla="*/ 1040720 h 1768838"/>
              <a:gd name="connsiteX4" fmla="*/ 14678 w 1508956"/>
              <a:gd name="connsiteY4" fmla="*/ 1465220 h 1768838"/>
              <a:gd name="connsiteX5" fmla="*/ 167263 w 1508956"/>
              <a:gd name="connsiteY5" fmla="*/ 1643486 h 1768838"/>
              <a:gd name="connsiteX6" fmla="*/ 422870 w 1508956"/>
              <a:gd name="connsiteY6" fmla="*/ 1745203 h 1768838"/>
              <a:gd name="connsiteX7" fmla="*/ 893042 w 1508956"/>
              <a:gd name="connsiteY7" fmla="*/ 1750097 h 1768838"/>
              <a:gd name="connsiteX8" fmla="*/ 935068 w 1508956"/>
              <a:gd name="connsiteY8" fmla="*/ 1532320 h 1768838"/>
              <a:gd name="connsiteX9" fmla="*/ 773336 w 1508956"/>
              <a:gd name="connsiteY9" fmla="*/ 1210066 h 1768838"/>
              <a:gd name="connsiteX10" fmla="*/ 1257095 w 1508956"/>
              <a:gd name="connsiteY10" fmla="*/ 671793 h 1768838"/>
              <a:gd name="connsiteX11" fmla="*/ 1506692 w 1508956"/>
              <a:gd name="connsiteY11" fmla="*/ 632470 h 1768838"/>
              <a:gd name="connsiteX12" fmla="*/ 1508470 w 1508956"/>
              <a:gd name="connsiteY12" fmla="*/ 0 h 1768838"/>
              <a:gd name="connsiteX13" fmla="*/ 1229090 w 1508956"/>
              <a:gd name="connsiteY13" fmla="*/ 3420 h 1768838"/>
              <a:gd name="connsiteX0" fmla="*/ 1229090 w 1508956"/>
              <a:gd name="connsiteY0" fmla="*/ 3420 h 1768838"/>
              <a:gd name="connsiteX1" fmla="*/ 1071893 w 1508956"/>
              <a:gd name="connsiteY1" fmla="*/ 228736 h 1768838"/>
              <a:gd name="connsiteX2" fmla="*/ 1048937 w 1508956"/>
              <a:gd name="connsiteY2" fmla="*/ 609491 h 1768838"/>
              <a:gd name="connsiteX3" fmla="*/ 142660 w 1508956"/>
              <a:gd name="connsiteY3" fmla="*/ 1040720 h 1768838"/>
              <a:gd name="connsiteX4" fmla="*/ 14678 w 1508956"/>
              <a:gd name="connsiteY4" fmla="*/ 1465220 h 1768838"/>
              <a:gd name="connsiteX5" fmla="*/ 167263 w 1508956"/>
              <a:gd name="connsiteY5" fmla="*/ 1643486 h 1768838"/>
              <a:gd name="connsiteX6" fmla="*/ 422870 w 1508956"/>
              <a:gd name="connsiteY6" fmla="*/ 1745203 h 1768838"/>
              <a:gd name="connsiteX7" fmla="*/ 893042 w 1508956"/>
              <a:gd name="connsiteY7" fmla="*/ 1750097 h 1768838"/>
              <a:gd name="connsiteX8" fmla="*/ 935068 w 1508956"/>
              <a:gd name="connsiteY8" fmla="*/ 1532320 h 1768838"/>
              <a:gd name="connsiteX9" fmla="*/ 773336 w 1508956"/>
              <a:gd name="connsiteY9" fmla="*/ 1210066 h 1768838"/>
              <a:gd name="connsiteX10" fmla="*/ 1257095 w 1508956"/>
              <a:gd name="connsiteY10" fmla="*/ 671793 h 1768838"/>
              <a:gd name="connsiteX11" fmla="*/ 1506692 w 1508956"/>
              <a:gd name="connsiteY11" fmla="*/ 632470 h 1768838"/>
              <a:gd name="connsiteX12" fmla="*/ 1508470 w 1508956"/>
              <a:gd name="connsiteY12" fmla="*/ 0 h 1768838"/>
              <a:gd name="connsiteX13" fmla="*/ 1229090 w 1508956"/>
              <a:gd name="connsiteY13" fmla="*/ 3420 h 1768838"/>
              <a:gd name="connsiteX0" fmla="*/ 1229090 w 1556910"/>
              <a:gd name="connsiteY0" fmla="*/ 3420 h 1768838"/>
              <a:gd name="connsiteX1" fmla="*/ 1071893 w 1556910"/>
              <a:gd name="connsiteY1" fmla="*/ 228736 h 1768838"/>
              <a:gd name="connsiteX2" fmla="*/ 1048937 w 1556910"/>
              <a:gd name="connsiteY2" fmla="*/ 609491 h 1768838"/>
              <a:gd name="connsiteX3" fmla="*/ 142660 w 1556910"/>
              <a:gd name="connsiteY3" fmla="*/ 1040720 h 1768838"/>
              <a:gd name="connsiteX4" fmla="*/ 14678 w 1556910"/>
              <a:gd name="connsiteY4" fmla="*/ 1465220 h 1768838"/>
              <a:gd name="connsiteX5" fmla="*/ 167263 w 1556910"/>
              <a:gd name="connsiteY5" fmla="*/ 1643486 h 1768838"/>
              <a:gd name="connsiteX6" fmla="*/ 422870 w 1556910"/>
              <a:gd name="connsiteY6" fmla="*/ 1745203 h 1768838"/>
              <a:gd name="connsiteX7" fmla="*/ 893042 w 1556910"/>
              <a:gd name="connsiteY7" fmla="*/ 1750097 h 1768838"/>
              <a:gd name="connsiteX8" fmla="*/ 935068 w 1556910"/>
              <a:gd name="connsiteY8" fmla="*/ 1532320 h 1768838"/>
              <a:gd name="connsiteX9" fmla="*/ 773336 w 1556910"/>
              <a:gd name="connsiteY9" fmla="*/ 1210066 h 1768838"/>
              <a:gd name="connsiteX10" fmla="*/ 1257095 w 1556910"/>
              <a:gd name="connsiteY10" fmla="*/ 671793 h 1768838"/>
              <a:gd name="connsiteX11" fmla="*/ 1506692 w 1556910"/>
              <a:gd name="connsiteY11" fmla="*/ 632470 h 1768838"/>
              <a:gd name="connsiteX12" fmla="*/ 1508470 w 1556910"/>
              <a:gd name="connsiteY12" fmla="*/ 0 h 1768838"/>
              <a:gd name="connsiteX13" fmla="*/ 1229090 w 1556910"/>
              <a:gd name="connsiteY13" fmla="*/ 3420 h 1768838"/>
              <a:gd name="connsiteX0" fmla="*/ 1229090 w 1560158"/>
              <a:gd name="connsiteY0" fmla="*/ 3421 h 1768839"/>
              <a:gd name="connsiteX1" fmla="*/ 1071893 w 1560158"/>
              <a:gd name="connsiteY1" fmla="*/ 228737 h 1768839"/>
              <a:gd name="connsiteX2" fmla="*/ 1048937 w 1560158"/>
              <a:gd name="connsiteY2" fmla="*/ 609492 h 1768839"/>
              <a:gd name="connsiteX3" fmla="*/ 142660 w 1560158"/>
              <a:gd name="connsiteY3" fmla="*/ 1040721 h 1768839"/>
              <a:gd name="connsiteX4" fmla="*/ 14678 w 1560158"/>
              <a:gd name="connsiteY4" fmla="*/ 1465221 h 1768839"/>
              <a:gd name="connsiteX5" fmla="*/ 167263 w 1560158"/>
              <a:gd name="connsiteY5" fmla="*/ 1643487 h 1768839"/>
              <a:gd name="connsiteX6" fmla="*/ 422870 w 1560158"/>
              <a:gd name="connsiteY6" fmla="*/ 1745204 h 1768839"/>
              <a:gd name="connsiteX7" fmla="*/ 893042 w 1560158"/>
              <a:gd name="connsiteY7" fmla="*/ 1750098 h 1768839"/>
              <a:gd name="connsiteX8" fmla="*/ 935068 w 1560158"/>
              <a:gd name="connsiteY8" fmla="*/ 1532321 h 1768839"/>
              <a:gd name="connsiteX9" fmla="*/ 773336 w 1560158"/>
              <a:gd name="connsiteY9" fmla="*/ 1210067 h 1768839"/>
              <a:gd name="connsiteX10" fmla="*/ 1257095 w 1560158"/>
              <a:gd name="connsiteY10" fmla="*/ 671794 h 1768839"/>
              <a:gd name="connsiteX11" fmla="*/ 1506692 w 1560158"/>
              <a:gd name="connsiteY11" fmla="*/ 632471 h 1768839"/>
              <a:gd name="connsiteX12" fmla="*/ 1508470 w 1560158"/>
              <a:gd name="connsiteY12" fmla="*/ 1 h 1768839"/>
              <a:gd name="connsiteX13" fmla="*/ 1229090 w 1560158"/>
              <a:gd name="connsiteY13" fmla="*/ 3421 h 1768839"/>
              <a:gd name="connsiteX0" fmla="*/ 1229090 w 1556910"/>
              <a:gd name="connsiteY0" fmla="*/ 3420 h 1768838"/>
              <a:gd name="connsiteX1" fmla="*/ 1071893 w 1556910"/>
              <a:gd name="connsiteY1" fmla="*/ 228736 h 1768838"/>
              <a:gd name="connsiteX2" fmla="*/ 1048937 w 1556910"/>
              <a:gd name="connsiteY2" fmla="*/ 609491 h 1768838"/>
              <a:gd name="connsiteX3" fmla="*/ 142660 w 1556910"/>
              <a:gd name="connsiteY3" fmla="*/ 1040720 h 1768838"/>
              <a:gd name="connsiteX4" fmla="*/ 14678 w 1556910"/>
              <a:gd name="connsiteY4" fmla="*/ 1465220 h 1768838"/>
              <a:gd name="connsiteX5" fmla="*/ 167263 w 1556910"/>
              <a:gd name="connsiteY5" fmla="*/ 1643486 h 1768838"/>
              <a:gd name="connsiteX6" fmla="*/ 422870 w 1556910"/>
              <a:gd name="connsiteY6" fmla="*/ 1745203 h 1768838"/>
              <a:gd name="connsiteX7" fmla="*/ 893042 w 1556910"/>
              <a:gd name="connsiteY7" fmla="*/ 1750097 h 1768838"/>
              <a:gd name="connsiteX8" fmla="*/ 935068 w 1556910"/>
              <a:gd name="connsiteY8" fmla="*/ 1532320 h 1768838"/>
              <a:gd name="connsiteX9" fmla="*/ 773336 w 1556910"/>
              <a:gd name="connsiteY9" fmla="*/ 1210066 h 1768838"/>
              <a:gd name="connsiteX10" fmla="*/ 1257095 w 1556910"/>
              <a:gd name="connsiteY10" fmla="*/ 671793 h 1768838"/>
              <a:gd name="connsiteX11" fmla="*/ 1506692 w 1556910"/>
              <a:gd name="connsiteY11" fmla="*/ 632470 h 1768838"/>
              <a:gd name="connsiteX12" fmla="*/ 1508470 w 1556910"/>
              <a:gd name="connsiteY12" fmla="*/ 0 h 1768838"/>
              <a:gd name="connsiteX13" fmla="*/ 1229090 w 1556910"/>
              <a:gd name="connsiteY13" fmla="*/ 3420 h 1768838"/>
              <a:gd name="connsiteX0" fmla="*/ 1229090 w 1538970"/>
              <a:gd name="connsiteY0" fmla="*/ 49392 h 1814810"/>
              <a:gd name="connsiteX1" fmla="*/ 1071893 w 1538970"/>
              <a:gd name="connsiteY1" fmla="*/ 274708 h 1814810"/>
              <a:gd name="connsiteX2" fmla="*/ 1048937 w 1538970"/>
              <a:gd name="connsiteY2" fmla="*/ 655463 h 1814810"/>
              <a:gd name="connsiteX3" fmla="*/ 142660 w 1538970"/>
              <a:gd name="connsiteY3" fmla="*/ 1086692 h 1814810"/>
              <a:gd name="connsiteX4" fmla="*/ 14678 w 1538970"/>
              <a:gd name="connsiteY4" fmla="*/ 1511192 h 1814810"/>
              <a:gd name="connsiteX5" fmla="*/ 167263 w 1538970"/>
              <a:gd name="connsiteY5" fmla="*/ 1689458 h 1814810"/>
              <a:gd name="connsiteX6" fmla="*/ 422870 w 1538970"/>
              <a:gd name="connsiteY6" fmla="*/ 1791175 h 1814810"/>
              <a:gd name="connsiteX7" fmla="*/ 893042 w 1538970"/>
              <a:gd name="connsiteY7" fmla="*/ 1796069 h 1814810"/>
              <a:gd name="connsiteX8" fmla="*/ 935068 w 1538970"/>
              <a:gd name="connsiteY8" fmla="*/ 1578292 h 1814810"/>
              <a:gd name="connsiteX9" fmla="*/ 773336 w 1538970"/>
              <a:gd name="connsiteY9" fmla="*/ 1256038 h 1814810"/>
              <a:gd name="connsiteX10" fmla="*/ 1257095 w 1538970"/>
              <a:gd name="connsiteY10" fmla="*/ 717765 h 1814810"/>
              <a:gd name="connsiteX11" fmla="*/ 1475401 w 1538970"/>
              <a:gd name="connsiteY11" fmla="*/ 678442 h 1814810"/>
              <a:gd name="connsiteX12" fmla="*/ 1508470 w 1538970"/>
              <a:gd name="connsiteY12" fmla="*/ 45972 h 1814810"/>
              <a:gd name="connsiteX13" fmla="*/ 1229090 w 1538970"/>
              <a:gd name="connsiteY13" fmla="*/ 49392 h 1814810"/>
              <a:gd name="connsiteX0" fmla="*/ 1229090 w 1538970"/>
              <a:gd name="connsiteY0" fmla="*/ 49392 h 1814810"/>
              <a:gd name="connsiteX1" fmla="*/ 1071893 w 1538970"/>
              <a:gd name="connsiteY1" fmla="*/ 274708 h 1814810"/>
              <a:gd name="connsiteX2" fmla="*/ 1048937 w 1538970"/>
              <a:gd name="connsiteY2" fmla="*/ 655463 h 1814810"/>
              <a:gd name="connsiteX3" fmla="*/ 142660 w 1538970"/>
              <a:gd name="connsiteY3" fmla="*/ 1086692 h 1814810"/>
              <a:gd name="connsiteX4" fmla="*/ 14678 w 1538970"/>
              <a:gd name="connsiteY4" fmla="*/ 1511192 h 1814810"/>
              <a:gd name="connsiteX5" fmla="*/ 167263 w 1538970"/>
              <a:gd name="connsiteY5" fmla="*/ 1689458 h 1814810"/>
              <a:gd name="connsiteX6" fmla="*/ 422870 w 1538970"/>
              <a:gd name="connsiteY6" fmla="*/ 1791175 h 1814810"/>
              <a:gd name="connsiteX7" fmla="*/ 893042 w 1538970"/>
              <a:gd name="connsiteY7" fmla="*/ 1796069 h 1814810"/>
              <a:gd name="connsiteX8" fmla="*/ 935068 w 1538970"/>
              <a:gd name="connsiteY8" fmla="*/ 1578292 h 1814810"/>
              <a:gd name="connsiteX9" fmla="*/ 773336 w 1538970"/>
              <a:gd name="connsiteY9" fmla="*/ 1256038 h 1814810"/>
              <a:gd name="connsiteX10" fmla="*/ 1257095 w 1538970"/>
              <a:gd name="connsiteY10" fmla="*/ 717765 h 1814810"/>
              <a:gd name="connsiteX11" fmla="*/ 1475401 w 1538970"/>
              <a:gd name="connsiteY11" fmla="*/ 678442 h 1814810"/>
              <a:gd name="connsiteX12" fmla="*/ 1508470 w 1538970"/>
              <a:gd name="connsiteY12" fmla="*/ 45972 h 1814810"/>
              <a:gd name="connsiteX13" fmla="*/ 1229090 w 1538970"/>
              <a:gd name="connsiteY13" fmla="*/ 49392 h 1814810"/>
              <a:gd name="connsiteX0" fmla="*/ 1229090 w 1538970"/>
              <a:gd name="connsiteY0" fmla="*/ 58871 h 1824289"/>
              <a:gd name="connsiteX1" fmla="*/ 1071893 w 1538970"/>
              <a:gd name="connsiteY1" fmla="*/ 284187 h 1824289"/>
              <a:gd name="connsiteX2" fmla="*/ 1048937 w 1538970"/>
              <a:gd name="connsiteY2" fmla="*/ 664942 h 1824289"/>
              <a:gd name="connsiteX3" fmla="*/ 142660 w 1538970"/>
              <a:gd name="connsiteY3" fmla="*/ 1096171 h 1824289"/>
              <a:gd name="connsiteX4" fmla="*/ 14678 w 1538970"/>
              <a:gd name="connsiteY4" fmla="*/ 1520671 h 1824289"/>
              <a:gd name="connsiteX5" fmla="*/ 167263 w 1538970"/>
              <a:gd name="connsiteY5" fmla="*/ 1698937 h 1824289"/>
              <a:gd name="connsiteX6" fmla="*/ 422870 w 1538970"/>
              <a:gd name="connsiteY6" fmla="*/ 1800654 h 1824289"/>
              <a:gd name="connsiteX7" fmla="*/ 893042 w 1538970"/>
              <a:gd name="connsiteY7" fmla="*/ 1805548 h 1824289"/>
              <a:gd name="connsiteX8" fmla="*/ 935068 w 1538970"/>
              <a:gd name="connsiteY8" fmla="*/ 1587771 h 1824289"/>
              <a:gd name="connsiteX9" fmla="*/ 773336 w 1538970"/>
              <a:gd name="connsiteY9" fmla="*/ 1265517 h 1824289"/>
              <a:gd name="connsiteX10" fmla="*/ 1257095 w 1538970"/>
              <a:gd name="connsiteY10" fmla="*/ 727244 h 1824289"/>
              <a:gd name="connsiteX11" fmla="*/ 1475401 w 1538970"/>
              <a:gd name="connsiteY11" fmla="*/ 687921 h 1824289"/>
              <a:gd name="connsiteX12" fmla="*/ 1508470 w 1538970"/>
              <a:gd name="connsiteY12" fmla="*/ 55451 h 1824289"/>
              <a:gd name="connsiteX13" fmla="*/ 1229090 w 1538970"/>
              <a:gd name="connsiteY13" fmla="*/ 58871 h 1824289"/>
              <a:gd name="connsiteX0" fmla="*/ 1229090 w 1538970"/>
              <a:gd name="connsiteY0" fmla="*/ 58871 h 1824289"/>
              <a:gd name="connsiteX1" fmla="*/ 1071893 w 1538970"/>
              <a:gd name="connsiteY1" fmla="*/ 284187 h 1824289"/>
              <a:gd name="connsiteX2" fmla="*/ 1048937 w 1538970"/>
              <a:gd name="connsiteY2" fmla="*/ 664942 h 1824289"/>
              <a:gd name="connsiteX3" fmla="*/ 142660 w 1538970"/>
              <a:gd name="connsiteY3" fmla="*/ 1096171 h 1824289"/>
              <a:gd name="connsiteX4" fmla="*/ 14678 w 1538970"/>
              <a:gd name="connsiteY4" fmla="*/ 1520671 h 1824289"/>
              <a:gd name="connsiteX5" fmla="*/ 167263 w 1538970"/>
              <a:gd name="connsiteY5" fmla="*/ 1698937 h 1824289"/>
              <a:gd name="connsiteX6" fmla="*/ 422870 w 1538970"/>
              <a:gd name="connsiteY6" fmla="*/ 1800654 h 1824289"/>
              <a:gd name="connsiteX7" fmla="*/ 893042 w 1538970"/>
              <a:gd name="connsiteY7" fmla="*/ 1805548 h 1824289"/>
              <a:gd name="connsiteX8" fmla="*/ 935068 w 1538970"/>
              <a:gd name="connsiteY8" fmla="*/ 1587771 h 1824289"/>
              <a:gd name="connsiteX9" fmla="*/ 773336 w 1538970"/>
              <a:gd name="connsiteY9" fmla="*/ 1265517 h 1824289"/>
              <a:gd name="connsiteX10" fmla="*/ 1257095 w 1538970"/>
              <a:gd name="connsiteY10" fmla="*/ 727244 h 1824289"/>
              <a:gd name="connsiteX11" fmla="*/ 1475401 w 1538970"/>
              <a:gd name="connsiteY11" fmla="*/ 687921 h 1824289"/>
              <a:gd name="connsiteX12" fmla="*/ 1508470 w 1538970"/>
              <a:gd name="connsiteY12" fmla="*/ 55451 h 1824289"/>
              <a:gd name="connsiteX13" fmla="*/ 1229090 w 1538970"/>
              <a:gd name="connsiteY13" fmla="*/ 58871 h 1824289"/>
              <a:gd name="connsiteX0" fmla="*/ 1229090 w 1528625"/>
              <a:gd name="connsiteY0" fmla="*/ 58871 h 1824289"/>
              <a:gd name="connsiteX1" fmla="*/ 1071893 w 1528625"/>
              <a:gd name="connsiteY1" fmla="*/ 284187 h 1824289"/>
              <a:gd name="connsiteX2" fmla="*/ 1048937 w 1528625"/>
              <a:gd name="connsiteY2" fmla="*/ 664942 h 1824289"/>
              <a:gd name="connsiteX3" fmla="*/ 142660 w 1528625"/>
              <a:gd name="connsiteY3" fmla="*/ 1096171 h 1824289"/>
              <a:gd name="connsiteX4" fmla="*/ 14678 w 1528625"/>
              <a:gd name="connsiteY4" fmla="*/ 1520671 h 1824289"/>
              <a:gd name="connsiteX5" fmla="*/ 167263 w 1528625"/>
              <a:gd name="connsiteY5" fmla="*/ 1698937 h 1824289"/>
              <a:gd name="connsiteX6" fmla="*/ 422870 w 1528625"/>
              <a:gd name="connsiteY6" fmla="*/ 1800654 h 1824289"/>
              <a:gd name="connsiteX7" fmla="*/ 893042 w 1528625"/>
              <a:gd name="connsiteY7" fmla="*/ 1805548 h 1824289"/>
              <a:gd name="connsiteX8" fmla="*/ 935068 w 1528625"/>
              <a:gd name="connsiteY8" fmla="*/ 1587771 h 1824289"/>
              <a:gd name="connsiteX9" fmla="*/ 773336 w 1528625"/>
              <a:gd name="connsiteY9" fmla="*/ 1265517 h 1824289"/>
              <a:gd name="connsiteX10" fmla="*/ 1225804 w 1528625"/>
              <a:gd name="connsiteY10" fmla="*/ 762012 h 1824289"/>
              <a:gd name="connsiteX11" fmla="*/ 1475401 w 1528625"/>
              <a:gd name="connsiteY11" fmla="*/ 687921 h 1824289"/>
              <a:gd name="connsiteX12" fmla="*/ 1508470 w 1528625"/>
              <a:gd name="connsiteY12" fmla="*/ 55451 h 1824289"/>
              <a:gd name="connsiteX13" fmla="*/ 1229090 w 1528625"/>
              <a:gd name="connsiteY13" fmla="*/ 58871 h 1824289"/>
              <a:gd name="connsiteX0" fmla="*/ 1229090 w 1520899"/>
              <a:gd name="connsiteY0" fmla="*/ 31860 h 1797278"/>
              <a:gd name="connsiteX1" fmla="*/ 1071893 w 1520899"/>
              <a:gd name="connsiteY1" fmla="*/ 257176 h 1797278"/>
              <a:gd name="connsiteX2" fmla="*/ 1048937 w 1520899"/>
              <a:gd name="connsiteY2" fmla="*/ 637931 h 1797278"/>
              <a:gd name="connsiteX3" fmla="*/ 142660 w 1520899"/>
              <a:gd name="connsiteY3" fmla="*/ 1069160 h 1797278"/>
              <a:gd name="connsiteX4" fmla="*/ 14678 w 1520899"/>
              <a:gd name="connsiteY4" fmla="*/ 1493660 h 1797278"/>
              <a:gd name="connsiteX5" fmla="*/ 167263 w 1520899"/>
              <a:gd name="connsiteY5" fmla="*/ 1671926 h 1797278"/>
              <a:gd name="connsiteX6" fmla="*/ 422870 w 1520899"/>
              <a:gd name="connsiteY6" fmla="*/ 1773643 h 1797278"/>
              <a:gd name="connsiteX7" fmla="*/ 893042 w 1520899"/>
              <a:gd name="connsiteY7" fmla="*/ 1778537 h 1797278"/>
              <a:gd name="connsiteX8" fmla="*/ 935068 w 1520899"/>
              <a:gd name="connsiteY8" fmla="*/ 1560760 h 1797278"/>
              <a:gd name="connsiteX9" fmla="*/ 773336 w 1520899"/>
              <a:gd name="connsiteY9" fmla="*/ 1238506 h 1797278"/>
              <a:gd name="connsiteX10" fmla="*/ 1225804 w 1520899"/>
              <a:gd name="connsiteY10" fmla="*/ 735001 h 1797278"/>
              <a:gd name="connsiteX11" fmla="*/ 1475401 w 1520899"/>
              <a:gd name="connsiteY11" fmla="*/ 660910 h 1797278"/>
              <a:gd name="connsiteX12" fmla="*/ 1498040 w 1520899"/>
              <a:gd name="connsiteY12" fmla="*/ 70162 h 1797278"/>
              <a:gd name="connsiteX13" fmla="*/ 1229090 w 1520899"/>
              <a:gd name="connsiteY13" fmla="*/ 31860 h 1797278"/>
              <a:gd name="connsiteX0" fmla="*/ 1229090 w 1522546"/>
              <a:gd name="connsiteY0" fmla="*/ 31860 h 1797278"/>
              <a:gd name="connsiteX1" fmla="*/ 1071893 w 1522546"/>
              <a:gd name="connsiteY1" fmla="*/ 257176 h 1797278"/>
              <a:gd name="connsiteX2" fmla="*/ 1048937 w 1522546"/>
              <a:gd name="connsiteY2" fmla="*/ 637931 h 1797278"/>
              <a:gd name="connsiteX3" fmla="*/ 142660 w 1522546"/>
              <a:gd name="connsiteY3" fmla="*/ 1069160 h 1797278"/>
              <a:gd name="connsiteX4" fmla="*/ 14678 w 1522546"/>
              <a:gd name="connsiteY4" fmla="*/ 1493660 h 1797278"/>
              <a:gd name="connsiteX5" fmla="*/ 167263 w 1522546"/>
              <a:gd name="connsiteY5" fmla="*/ 1671926 h 1797278"/>
              <a:gd name="connsiteX6" fmla="*/ 422870 w 1522546"/>
              <a:gd name="connsiteY6" fmla="*/ 1773643 h 1797278"/>
              <a:gd name="connsiteX7" fmla="*/ 893042 w 1522546"/>
              <a:gd name="connsiteY7" fmla="*/ 1778537 h 1797278"/>
              <a:gd name="connsiteX8" fmla="*/ 935068 w 1522546"/>
              <a:gd name="connsiteY8" fmla="*/ 1560760 h 1797278"/>
              <a:gd name="connsiteX9" fmla="*/ 773336 w 1522546"/>
              <a:gd name="connsiteY9" fmla="*/ 1238506 h 1797278"/>
              <a:gd name="connsiteX10" fmla="*/ 1191036 w 1522546"/>
              <a:gd name="connsiteY10" fmla="*/ 766292 h 1797278"/>
              <a:gd name="connsiteX11" fmla="*/ 1475401 w 1522546"/>
              <a:gd name="connsiteY11" fmla="*/ 660910 h 1797278"/>
              <a:gd name="connsiteX12" fmla="*/ 1498040 w 1522546"/>
              <a:gd name="connsiteY12" fmla="*/ 70162 h 1797278"/>
              <a:gd name="connsiteX13" fmla="*/ 1229090 w 1522546"/>
              <a:gd name="connsiteY13" fmla="*/ 31860 h 1797278"/>
              <a:gd name="connsiteX0" fmla="*/ 1229090 w 1517160"/>
              <a:gd name="connsiteY0" fmla="*/ 31217 h 1796635"/>
              <a:gd name="connsiteX1" fmla="*/ 1071893 w 1517160"/>
              <a:gd name="connsiteY1" fmla="*/ 256533 h 1796635"/>
              <a:gd name="connsiteX2" fmla="*/ 1048937 w 1517160"/>
              <a:gd name="connsiteY2" fmla="*/ 637288 h 1796635"/>
              <a:gd name="connsiteX3" fmla="*/ 142660 w 1517160"/>
              <a:gd name="connsiteY3" fmla="*/ 1068517 h 1796635"/>
              <a:gd name="connsiteX4" fmla="*/ 14678 w 1517160"/>
              <a:gd name="connsiteY4" fmla="*/ 1493017 h 1796635"/>
              <a:gd name="connsiteX5" fmla="*/ 167263 w 1517160"/>
              <a:gd name="connsiteY5" fmla="*/ 1671283 h 1796635"/>
              <a:gd name="connsiteX6" fmla="*/ 422870 w 1517160"/>
              <a:gd name="connsiteY6" fmla="*/ 1773000 h 1796635"/>
              <a:gd name="connsiteX7" fmla="*/ 893042 w 1517160"/>
              <a:gd name="connsiteY7" fmla="*/ 1777894 h 1796635"/>
              <a:gd name="connsiteX8" fmla="*/ 935068 w 1517160"/>
              <a:gd name="connsiteY8" fmla="*/ 1560117 h 1796635"/>
              <a:gd name="connsiteX9" fmla="*/ 773336 w 1517160"/>
              <a:gd name="connsiteY9" fmla="*/ 1237863 h 1796635"/>
              <a:gd name="connsiteX10" fmla="*/ 1191036 w 1517160"/>
              <a:gd name="connsiteY10" fmla="*/ 765649 h 1796635"/>
              <a:gd name="connsiteX11" fmla="*/ 1461493 w 1517160"/>
              <a:gd name="connsiteY11" fmla="*/ 649837 h 1796635"/>
              <a:gd name="connsiteX12" fmla="*/ 1498040 w 1517160"/>
              <a:gd name="connsiteY12" fmla="*/ 69519 h 1796635"/>
              <a:gd name="connsiteX13" fmla="*/ 1229090 w 1517160"/>
              <a:gd name="connsiteY13" fmla="*/ 31217 h 1796635"/>
              <a:gd name="connsiteX0" fmla="*/ 1229090 w 1522663"/>
              <a:gd name="connsiteY0" fmla="*/ 31217 h 1796635"/>
              <a:gd name="connsiteX1" fmla="*/ 1071893 w 1522663"/>
              <a:gd name="connsiteY1" fmla="*/ 256533 h 1796635"/>
              <a:gd name="connsiteX2" fmla="*/ 1048937 w 1522663"/>
              <a:gd name="connsiteY2" fmla="*/ 637288 h 1796635"/>
              <a:gd name="connsiteX3" fmla="*/ 142660 w 1522663"/>
              <a:gd name="connsiteY3" fmla="*/ 1068517 h 1796635"/>
              <a:gd name="connsiteX4" fmla="*/ 14678 w 1522663"/>
              <a:gd name="connsiteY4" fmla="*/ 1493017 h 1796635"/>
              <a:gd name="connsiteX5" fmla="*/ 167263 w 1522663"/>
              <a:gd name="connsiteY5" fmla="*/ 1671283 h 1796635"/>
              <a:gd name="connsiteX6" fmla="*/ 422870 w 1522663"/>
              <a:gd name="connsiteY6" fmla="*/ 1773000 h 1796635"/>
              <a:gd name="connsiteX7" fmla="*/ 893042 w 1522663"/>
              <a:gd name="connsiteY7" fmla="*/ 1777894 h 1796635"/>
              <a:gd name="connsiteX8" fmla="*/ 935068 w 1522663"/>
              <a:gd name="connsiteY8" fmla="*/ 1560117 h 1796635"/>
              <a:gd name="connsiteX9" fmla="*/ 773336 w 1522663"/>
              <a:gd name="connsiteY9" fmla="*/ 1237863 h 1796635"/>
              <a:gd name="connsiteX10" fmla="*/ 1191036 w 1522663"/>
              <a:gd name="connsiteY10" fmla="*/ 765649 h 1796635"/>
              <a:gd name="connsiteX11" fmla="*/ 1461493 w 1522663"/>
              <a:gd name="connsiteY11" fmla="*/ 649837 h 1796635"/>
              <a:gd name="connsiteX12" fmla="*/ 1498040 w 1522663"/>
              <a:gd name="connsiteY12" fmla="*/ 69519 h 1796635"/>
              <a:gd name="connsiteX13" fmla="*/ 1229090 w 1522663"/>
              <a:gd name="connsiteY13" fmla="*/ 31217 h 179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2663" h="1796635">
                <a:moveTo>
                  <a:pt x="1229090" y="31217"/>
                </a:moveTo>
                <a:cubicBezTo>
                  <a:pt x="1158066" y="62386"/>
                  <a:pt x="1088011" y="156680"/>
                  <a:pt x="1071893" y="256533"/>
                </a:cubicBezTo>
                <a:cubicBezTo>
                  <a:pt x="1055775" y="356386"/>
                  <a:pt x="1203809" y="501957"/>
                  <a:pt x="1048937" y="637288"/>
                </a:cubicBezTo>
                <a:cubicBezTo>
                  <a:pt x="894065" y="772619"/>
                  <a:pt x="315037" y="925896"/>
                  <a:pt x="142660" y="1068517"/>
                </a:cubicBezTo>
                <a:cubicBezTo>
                  <a:pt x="-29717" y="1211139"/>
                  <a:pt x="-6806" y="1392556"/>
                  <a:pt x="14678" y="1493017"/>
                </a:cubicBezTo>
                <a:cubicBezTo>
                  <a:pt x="36162" y="1593478"/>
                  <a:pt x="99231" y="1624619"/>
                  <a:pt x="167263" y="1671283"/>
                </a:cubicBezTo>
                <a:cubicBezTo>
                  <a:pt x="235295" y="1717947"/>
                  <a:pt x="301907" y="1755232"/>
                  <a:pt x="422870" y="1773000"/>
                </a:cubicBezTo>
                <a:cubicBezTo>
                  <a:pt x="543833" y="1790769"/>
                  <a:pt x="807676" y="1813374"/>
                  <a:pt x="893042" y="1777894"/>
                </a:cubicBezTo>
                <a:cubicBezTo>
                  <a:pt x="978408" y="1742414"/>
                  <a:pt x="988979" y="1667535"/>
                  <a:pt x="935068" y="1560117"/>
                </a:cubicBezTo>
                <a:cubicBezTo>
                  <a:pt x="881157" y="1452699"/>
                  <a:pt x="730675" y="1370274"/>
                  <a:pt x="773336" y="1237863"/>
                </a:cubicBezTo>
                <a:cubicBezTo>
                  <a:pt x="815997" y="1105452"/>
                  <a:pt x="1076343" y="863653"/>
                  <a:pt x="1191036" y="765649"/>
                </a:cubicBezTo>
                <a:cubicBezTo>
                  <a:pt x="1305729" y="667645"/>
                  <a:pt x="1389465" y="769335"/>
                  <a:pt x="1461493" y="649837"/>
                </a:cubicBezTo>
                <a:cubicBezTo>
                  <a:pt x="1533521" y="530339"/>
                  <a:pt x="1536774" y="172622"/>
                  <a:pt x="1498040" y="69519"/>
                </a:cubicBezTo>
                <a:cubicBezTo>
                  <a:pt x="1459306" y="-33584"/>
                  <a:pt x="1300114" y="48"/>
                  <a:pt x="1229090" y="31217"/>
                </a:cubicBezTo>
                <a:close/>
              </a:path>
            </a:pathLst>
          </a:custGeom>
          <a:gradFill flip="none" rotWithShape="1">
            <a:gsLst>
              <a:gs pos="100000">
                <a:srgbClr val="CC66FF">
                  <a:alpha val="10000"/>
                </a:srgbClr>
              </a:gs>
              <a:gs pos="0">
                <a:srgbClr val="9933FF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30729" y="1737836"/>
            <a:ext cx="3823208" cy="1812286"/>
          </a:xfrm>
          <a:custGeom>
            <a:avLst/>
            <a:gdLst>
              <a:gd name="connsiteX0" fmla="*/ 1843430 w 3825850"/>
              <a:gd name="connsiteY0" fmla="*/ 117043 h 1792224"/>
              <a:gd name="connsiteX1" fmla="*/ 1799539 w 3825850"/>
              <a:gd name="connsiteY1" fmla="*/ 212141 h 1792224"/>
              <a:gd name="connsiteX2" fmla="*/ 1799539 w 3825850"/>
              <a:gd name="connsiteY2" fmla="*/ 314554 h 1792224"/>
              <a:gd name="connsiteX3" fmla="*/ 1799539 w 3825850"/>
              <a:gd name="connsiteY3" fmla="*/ 314554 h 1792224"/>
              <a:gd name="connsiteX4" fmla="*/ 1821485 w 3825850"/>
              <a:gd name="connsiteY4" fmla="*/ 431597 h 1792224"/>
              <a:gd name="connsiteX5" fmla="*/ 2487168 w 3825850"/>
              <a:gd name="connsiteY5" fmla="*/ 431597 h 1792224"/>
              <a:gd name="connsiteX6" fmla="*/ 2523744 w 3825850"/>
              <a:gd name="connsiteY6" fmla="*/ 614477 h 1792224"/>
              <a:gd name="connsiteX7" fmla="*/ 2275027 w 3825850"/>
              <a:gd name="connsiteY7" fmla="*/ 651053 h 1792224"/>
              <a:gd name="connsiteX8" fmla="*/ 1250899 w 3825850"/>
              <a:gd name="connsiteY8" fmla="*/ 709575 h 1792224"/>
              <a:gd name="connsiteX9" fmla="*/ 402336 w 3825850"/>
              <a:gd name="connsiteY9" fmla="*/ 848563 h 1792224"/>
              <a:gd name="connsiteX10" fmla="*/ 87782 w 3825850"/>
              <a:gd name="connsiteY10" fmla="*/ 1133856 h 1792224"/>
              <a:gd name="connsiteX11" fmla="*/ 65837 w 3825850"/>
              <a:gd name="connsiteY11" fmla="*/ 1250899 h 1792224"/>
              <a:gd name="connsiteX12" fmla="*/ 65837 w 3825850"/>
              <a:gd name="connsiteY12" fmla="*/ 1367943 h 1792224"/>
              <a:gd name="connsiteX13" fmla="*/ 58522 w 3825850"/>
              <a:gd name="connsiteY13" fmla="*/ 1499616 h 1792224"/>
              <a:gd name="connsiteX14" fmla="*/ 0 w 3825850"/>
              <a:gd name="connsiteY14" fmla="*/ 1660551 h 1792224"/>
              <a:gd name="connsiteX15" fmla="*/ 146304 w 3825850"/>
              <a:gd name="connsiteY15" fmla="*/ 1770279 h 1792224"/>
              <a:gd name="connsiteX16" fmla="*/ 870509 w 3825850"/>
              <a:gd name="connsiteY16" fmla="*/ 1792224 h 1792224"/>
              <a:gd name="connsiteX17" fmla="*/ 958291 w 3825850"/>
              <a:gd name="connsiteY17" fmla="*/ 1536192 h 1792224"/>
              <a:gd name="connsiteX18" fmla="*/ 680314 w 3825850"/>
              <a:gd name="connsiteY18" fmla="*/ 1236269 h 1792224"/>
              <a:gd name="connsiteX19" fmla="*/ 687629 w 3825850"/>
              <a:gd name="connsiteY19" fmla="*/ 972922 h 1792224"/>
              <a:gd name="connsiteX20" fmla="*/ 1207008 w 3825850"/>
              <a:gd name="connsiteY20" fmla="*/ 819303 h 1792224"/>
              <a:gd name="connsiteX21" fmla="*/ 1858061 w 3825850"/>
              <a:gd name="connsiteY21" fmla="*/ 753466 h 1792224"/>
              <a:gd name="connsiteX22" fmla="*/ 2596896 w 3825850"/>
              <a:gd name="connsiteY22" fmla="*/ 680314 h 1792224"/>
              <a:gd name="connsiteX23" fmla="*/ 2999232 w 3825850"/>
              <a:gd name="connsiteY23" fmla="*/ 658368 h 1792224"/>
              <a:gd name="connsiteX24" fmla="*/ 3094330 w 3825850"/>
              <a:gd name="connsiteY24" fmla="*/ 431597 h 1792224"/>
              <a:gd name="connsiteX25" fmla="*/ 3781958 w 3825850"/>
              <a:gd name="connsiteY25" fmla="*/ 424282 h 1792224"/>
              <a:gd name="connsiteX26" fmla="*/ 3818534 w 3825850"/>
              <a:gd name="connsiteY26" fmla="*/ 299923 h 1792224"/>
              <a:gd name="connsiteX27" fmla="*/ 3825850 w 3825850"/>
              <a:gd name="connsiteY27" fmla="*/ 14631 h 1792224"/>
              <a:gd name="connsiteX28" fmla="*/ 1989734 w 3825850"/>
              <a:gd name="connsiteY28" fmla="*/ 0 h 1792224"/>
              <a:gd name="connsiteX29" fmla="*/ 1843430 w 3825850"/>
              <a:gd name="connsiteY29" fmla="*/ 117043 h 1792224"/>
              <a:gd name="connsiteX0" fmla="*/ 1843430 w 3825850"/>
              <a:gd name="connsiteY0" fmla="*/ 117043 h 1808845"/>
              <a:gd name="connsiteX1" fmla="*/ 1799539 w 3825850"/>
              <a:gd name="connsiteY1" fmla="*/ 212141 h 1808845"/>
              <a:gd name="connsiteX2" fmla="*/ 1799539 w 3825850"/>
              <a:gd name="connsiteY2" fmla="*/ 314554 h 1808845"/>
              <a:gd name="connsiteX3" fmla="*/ 1799539 w 3825850"/>
              <a:gd name="connsiteY3" fmla="*/ 314554 h 1808845"/>
              <a:gd name="connsiteX4" fmla="*/ 1821485 w 3825850"/>
              <a:gd name="connsiteY4" fmla="*/ 431597 h 1808845"/>
              <a:gd name="connsiteX5" fmla="*/ 2487168 w 3825850"/>
              <a:gd name="connsiteY5" fmla="*/ 431597 h 1808845"/>
              <a:gd name="connsiteX6" fmla="*/ 2523744 w 3825850"/>
              <a:gd name="connsiteY6" fmla="*/ 614477 h 1808845"/>
              <a:gd name="connsiteX7" fmla="*/ 2275027 w 3825850"/>
              <a:gd name="connsiteY7" fmla="*/ 651053 h 1808845"/>
              <a:gd name="connsiteX8" fmla="*/ 1250899 w 3825850"/>
              <a:gd name="connsiteY8" fmla="*/ 709575 h 1808845"/>
              <a:gd name="connsiteX9" fmla="*/ 402336 w 3825850"/>
              <a:gd name="connsiteY9" fmla="*/ 848563 h 1808845"/>
              <a:gd name="connsiteX10" fmla="*/ 87782 w 3825850"/>
              <a:gd name="connsiteY10" fmla="*/ 1133856 h 1808845"/>
              <a:gd name="connsiteX11" fmla="*/ 65837 w 3825850"/>
              <a:gd name="connsiteY11" fmla="*/ 1250899 h 1808845"/>
              <a:gd name="connsiteX12" fmla="*/ 65837 w 3825850"/>
              <a:gd name="connsiteY12" fmla="*/ 1367943 h 1808845"/>
              <a:gd name="connsiteX13" fmla="*/ 58522 w 3825850"/>
              <a:gd name="connsiteY13" fmla="*/ 1499616 h 1808845"/>
              <a:gd name="connsiteX14" fmla="*/ 0 w 3825850"/>
              <a:gd name="connsiteY14" fmla="*/ 1660551 h 1808845"/>
              <a:gd name="connsiteX15" fmla="*/ 146304 w 3825850"/>
              <a:gd name="connsiteY15" fmla="*/ 1770279 h 1808845"/>
              <a:gd name="connsiteX16" fmla="*/ 870509 w 3825850"/>
              <a:gd name="connsiteY16" fmla="*/ 1792224 h 1808845"/>
              <a:gd name="connsiteX17" fmla="*/ 958291 w 3825850"/>
              <a:gd name="connsiteY17" fmla="*/ 1536192 h 1808845"/>
              <a:gd name="connsiteX18" fmla="*/ 680314 w 3825850"/>
              <a:gd name="connsiteY18" fmla="*/ 1236269 h 1808845"/>
              <a:gd name="connsiteX19" fmla="*/ 687629 w 3825850"/>
              <a:gd name="connsiteY19" fmla="*/ 972922 h 1808845"/>
              <a:gd name="connsiteX20" fmla="*/ 1207008 w 3825850"/>
              <a:gd name="connsiteY20" fmla="*/ 819303 h 1808845"/>
              <a:gd name="connsiteX21" fmla="*/ 1858061 w 3825850"/>
              <a:gd name="connsiteY21" fmla="*/ 753466 h 1808845"/>
              <a:gd name="connsiteX22" fmla="*/ 2596896 w 3825850"/>
              <a:gd name="connsiteY22" fmla="*/ 680314 h 1808845"/>
              <a:gd name="connsiteX23" fmla="*/ 2999232 w 3825850"/>
              <a:gd name="connsiteY23" fmla="*/ 658368 h 1808845"/>
              <a:gd name="connsiteX24" fmla="*/ 3094330 w 3825850"/>
              <a:gd name="connsiteY24" fmla="*/ 431597 h 1808845"/>
              <a:gd name="connsiteX25" fmla="*/ 3781958 w 3825850"/>
              <a:gd name="connsiteY25" fmla="*/ 424282 h 1808845"/>
              <a:gd name="connsiteX26" fmla="*/ 3818534 w 3825850"/>
              <a:gd name="connsiteY26" fmla="*/ 299923 h 1808845"/>
              <a:gd name="connsiteX27" fmla="*/ 3825850 w 3825850"/>
              <a:gd name="connsiteY27" fmla="*/ 14631 h 1808845"/>
              <a:gd name="connsiteX28" fmla="*/ 1989734 w 3825850"/>
              <a:gd name="connsiteY28" fmla="*/ 0 h 1808845"/>
              <a:gd name="connsiteX29" fmla="*/ 1843430 w 3825850"/>
              <a:gd name="connsiteY29" fmla="*/ 117043 h 1808845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25850"/>
              <a:gd name="connsiteY0" fmla="*/ 117043 h 1829389"/>
              <a:gd name="connsiteX1" fmla="*/ 1799539 w 3825850"/>
              <a:gd name="connsiteY1" fmla="*/ 212141 h 1829389"/>
              <a:gd name="connsiteX2" fmla="*/ 1799539 w 3825850"/>
              <a:gd name="connsiteY2" fmla="*/ 314554 h 1829389"/>
              <a:gd name="connsiteX3" fmla="*/ 1799539 w 3825850"/>
              <a:gd name="connsiteY3" fmla="*/ 314554 h 1829389"/>
              <a:gd name="connsiteX4" fmla="*/ 1821485 w 3825850"/>
              <a:gd name="connsiteY4" fmla="*/ 431597 h 1829389"/>
              <a:gd name="connsiteX5" fmla="*/ 2487168 w 3825850"/>
              <a:gd name="connsiteY5" fmla="*/ 431597 h 1829389"/>
              <a:gd name="connsiteX6" fmla="*/ 2523744 w 3825850"/>
              <a:gd name="connsiteY6" fmla="*/ 614477 h 1829389"/>
              <a:gd name="connsiteX7" fmla="*/ 2275027 w 3825850"/>
              <a:gd name="connsiteY7" fmla="*/ 651053 h 1829389"/>
              <a:gd name="connsiteX8" fmla="*/ 1250899 w 3825850"/>
              <a:gd name="connsiteY8" fmla="*/ 709575 h 1829389"/>
              <a:gd name="connsiteX9" fmla="*/ 402336 w 3825850"/>
              <a:gd name="connsiteY9" fmla="*/ 848563 h 1829389"/>
              <a:gd name="connsiteX10" fmla="*/ 87782 w 3825850"/>
              <a:gd name="connsiteY10" fmla="*/ 1133856 h 1829389"/>
              <a:gd name="connsiteX11" fmla="*/ 65837 w 3825850"/>
              <a:gd name="connsiteY11" fmla="*/ 1250899 h 1829389"/>
              <a:gd name="connsiteX12" fmla="*/ 65837 w 3825850"/>
              <a:gd name="connsiteY12" fmla="*/ 1367943 h 1829389"/>
              <a:gd name="connsiteX13" fmla="*/ 58522 w 3825850"/>
              <a:gd name="connsiteY13" fmla="*/ 1499616 h 1829389"/>
              <a:gd name="connsiteX14" fmla="*/ 0 w 3825850"/>
              <a:gd name="connsiteY14" fmla="*/ 1660551 h 1829389"/>
              <a:gd name="connsiteX15" fmla="*/ 146304 w 3825850"/>
              <a:gd name="connsiteY15" fmla="*/ 1770279 h 1829389"/>
              <a:gd name="connsiteX16" fmla="*/ 870509 w 3825850"/>
              <a:gd name="connsiteY16" fmla="*/ 1792224 h 1829389"/>
              <a:gd name="connsiteX17" fmla="*/ 958291 w 3825850"/>
              <a:gd name="connsiteY17" fmla="*/ 1536192 h 1829389"/>
              <a:gd name="connsiteX18" fmla="*/ 680314 w 3825850"/>
              <a:gd name="connsiteY18" fmla="*/ 1236269 h 1829389"/>
              <a:gd name="connsiteX19" fmla="*/ 687629 w 3825850"/>
              <a:gd name="connsiteY19" fmla="*/ 972922 h 1829389"/>
              <a:gd name="connsiteX20" fmla="*/ 1207008 w 3825850"/>
              <a:gd name="connsiteY20" fmla="*/ 819303 h 1829389"/>
              <a:gd name="connsiteX21" fmla="*/ 1858061 w 3825850"/>
              <a:gd name="connsiteY21" fmla="*/ 753466 h 1829389"/>
              <a:gd name="connsiteX22" fmla="*/ 2596896 w 3825850"/>
              <a:gd name="connsiteY22" fmla="*/ 680314 h 1829389"/>
              <a:gd name="connsiteX23" fmla="*/ 2999232 w 3825850"/>
              <a:gd name="connsiteY23" fmla="*/ 658368 h 1829389"/>
              <a:gd name="connsiteX24" fmla="*/ 3094330 w 3825850"/>
              <a:gd name="connsiteY24" fmla="*/ 431597 h 1829389"/>
              <a:gd name="connsiteX25" fmla="*/ 3781958 w 3825850"/>
              <a:gd name="connsiteY25" fmla="*/ 424282 h 1829389"/>
              <a:gd name="connsiteX26" fmla="*/ 3818534 w 3825850"/>
              <a:gd name="connsiteY26" fmla="*/ 299923 h 1829389"/>
              <a:gd name="connsiteX27" fmla="*/ 3825850 w 3825850"/>
              <a:gd name="connsiteY27" fmla="*/ 14631 h 1829389"/>
              <a:gd name="connsiteX28" fmla="*/ 1989734 w 3825850"/>
              <a:gd name="connsiteY28" fmla="*/ 0 h 1829389"/>
              <a:gd name="connsiteX29" fmla="*/ 1843430 w 3825850"/>
              <a:gd name="connsiteY29" fmla="*/ 117043 h 1829389"/>
              <a:gd name="connsiteX0" fmla="*/ 1843430 w 3843721"/>
              <a:gd name="connsiteY0" fmla="*/ 117043 h 1829389"/>
              <a:gd name="connsiteX1" fmla="*/ 1799539 w 3843721"/>
              <a:gd name="connsiteY1" fmla="*/ 212141 h 1829389"/>
              <a:gd name="connsiteX2" fmla="*/ 1799539 w 3843721"/>
              <a:gd name="connsiteY2" fmla="*/ 314554 h 1829389"/>
              <a:gd name="connsiteX3" fmla="*/ 1799539 w 3843721"/>
              <a:gd name="connsiteY3" fmla="*/ 314554 h 1829389"/>
              <a:gd name="connsiteX4" fmla="*/ 1821485 w 3843721"/>
              <a:gd name="connsiteY4" fmla="*/ 431597 h 1829389"/>
              <a:gd name="connsiteX5" fmla="*/ 2487168 w 3843721"/>
              <a:gd name="connsiteY5" fmla="*/ 431597 h 1829389"/>
              <a:gd name="connsiteX6" fmla="*/ 2523744 w 3843721"/>
              <a:gd name="connsiteY6" fmla="*/ 614477 h 1829389"/>
              <a:gd name="connsiteX7" fmla="*/ 2275027 w 3843721"/>
              <a:gd name="connsiteY7" fmla="*/ 651053 h 1829389"/>
              <a:gd name="connsiteX8" fmla="*/ 1250899 w 3843721"/>
              <a:gd name="connsiteY8" fmla="*/ 709575 h 1829389"/>
              <a:gd name="connsiteX9" fmla="*/ 402336 w 3843721"/>
              <a:gd name="connsiteY9" fmla="*/ 848563 h 1829389"/>
              <a:gd name="connsiteX10" fmla="*/ 87782 w 3843721"/>
              <a:gd name="connsiteY10" fmla="*/ 1133856 h 1829389"/>
              <a:gd name="connsiteX11" fmla="*/ 65837 w 3843721"/>
              <a:gd name="connsiteY11" fmla="*/ 1250899 h 1829389"/>
              <a:gd name="connsiteX12" fmla="*/ 65837 w 3843721"/>
              <a:gd name="connsiteY12" fmla="*/ 1367943 h 1829389"/>
              <a:gd name="connsiteX13" fmla="*/ 58522 w 3843721"/>
              <a:gd name="connsiteY13" fmla="*/ 1499616 h 1829389"/>
              <a:gd name="connsiteX14" fmla="*/ 0 w 3843721"/>
              <a:gd name="connsiteY14" fmla="*/ 1660551 h 1829389"/>
              <a:gd name="connsiteX15" fmla="*/ 146304 w 3843721"/>
              <a:gd name="connsiteY15" fmla="*/ 1770279 h 1829389"/>
              <a:gd name="connsiteX16" fmla="*/ 870509 w 3843721"/>
              <a:gd name="connsiteY16" fmla="*/ 1792224 h 1829389"/>
              <a:gd name="connsiteX17" fmla="*/ 958291 w 3843721"/>
              <a:gd name="connsiteY17" fmla="*/ 1536192 h 1829389"/>
              <a:gd name="connsiteX18" fmla="*/ 680314 w 3843721"/>
              <a:gd name="connsiteY18" fmla="*/ 1236269 h 1829389"/>
              <a:gd name="connsiteX19" fmla="*/ 687629 w 3843721"/>
              <a:gd name="connsiteY19" fmla="*/ 972922 h 1829389"/>
              <a:gd name="connsiteX20" fmla="*/ 1207008 w 3843721"/>
              <a:gd name="connsiteY20" fmla="*/ 819303 h 1829389"/>
              <a:gd name="connsiteX21" fmla="*/ 1858061 w 3843721"/>
              <a:gd name="connsiteY21" fmla="*/ 753466 h 1829389"/>
              <a:gd name="connsiteX22" fmla="*/ 2596896 w 3843721"/>
              <a:gd name="connsiteY22" fmla="*/ 680314 h 1829389"/>
              <a:gd name="connsiteX23" fmla="*/ 2999232 w 3843721"/>
              <a:gd name="connsiteY23" fmla="*/ 658368 h 1829389"/>
              <a:gd name="connsiteX24" fmla="*/ 3090853 w 3843721"/>
              <a:gd name="connsiteY24" fmla="*/ 473318 h 1829389"/>
              <a:gd name="connsiteX25" fmla="*/ 3781958 w 3843721"/>
              <a:gd name="connsiteY25" fmla="*/ 424282 h 1829389"/>
              <a:gd name="connsiteX26" fmla="*/ 3818534 w 3843721"/>
              <a:gd name="connsiteY26" fmla="*/ 299923 h 1829389"/>
              <a:gd name="connsiteX27" fmla="*/ 3825850 w 3843721"/>
              <a:gd name="connsiteY27" fmla="*/ 14631 h 1829389"/>
              <a:gd name="connsiteX28" fmla="*/ 1989734 w 3843721"/>
              <a:gd name="connsiteY28" fmla="*/ 0 h 1829389"/>
              <a:gd name="connsiteX29" fmla="*/ 1843430 w 3843721"/>
              <a:gd name="connsiteY29" fmla="*/ 117043 h 1829389"/>
              <a:gd name="connsiteX0" fmla="*/ 1843430 w 3846565"/>
              <a:gd name="connsiteY0" fmla="*/ 117043 h 1829389"/>
              <a:gd name="connsiteX1" fmla="*/ 1799539 w 3846565"/>
              <a:gd name="connsiteY1" fmla="*/ 212141 h 1829389"/>
              <a:gd name="connsiteX2" fmla="*/ 1799539 w 3846565"/>
              <a:gd name="connsiteY2" fmla="*/ 314554 h 1829389"/>
              <a:gd name="connsiteX3" fmla="*/ 1799539 w 3846565"/>
              <a:gd name="connsiteY3" fmla="*/ 314554 h 1829389"/>
              <a:gd name="connsiteX4" fmla="*/ 1821485 w 3846565"/>
              <a:gd name="connsiteY4" fmla="*/ 431597 h 1829389"/>
              <a:gd name="connsiteX5" fmla="*/ 2487168 w 3846565"/>
              <a:gd name="connsiteY5" fmla="*/ 431597 h 1829389"/>
              <a:gd name="connsiteX6" fmla="*/ 2523744 w 3846565"/>
              <a:gd name="connsiteY6" fmla="*/ 614477 h 1829389"/>
              <a:gd name="connsiteX7" fmla="*/ 2275027 w 3846565"/>
              <a:gd name="connsiteY7" fmla="*/ 651053 h 1829389"/>
              <a:gd name="connsiteX8" fmla="*/ 1250899 w 3846565"/>
              <a:gd name="connsiteY8" fmla="*/ 709575 h 1829389"/>
              <a:gd name="connsiteX9" fmla="*/ 402336 w 3846565"/>
              <a:gd name="connsiteY9" fmla="*/ 848563 h 1829389"/>
              <a:gd name="connsiteX10" fmla="*/ 87782 w 3846565"/>
              <a:gd name="connsiteY10" fmla="*/ 1133856 h 1829389"/>
              <a:gd name="connsiteX11" fmla="*/ 65837 w 3846565"/>
              <a:gd name="connsiteY11" fmla="*/ 1250899 h 1829389"/>
              <a:gd name="connsiteX12" fmla="*/ 65837 w 3846565"/>
              <a:gd name="connsiteY12" fmla="*/ 1367943 h 1829389"/>
              <a:gd name="connsiteX13" fmla="*/ 58522 w 3846565"/>
              <a:gd name="connsiteY13" fmla="*/ 1499616 h 1829389"/>
              <a:gd name="connsiteX14" fmla="*/ 0 w 3846565"/>
              <a:gd name="connsiteY14" fmla="*/ 1660551 h 1829389"/>
              <a:gd name="connsiteX15" fmla="*/ 146304 w 3846565"/>
              <a:gd name="connsiteY15" fmla="*/ 1770279 h 1829389"/>
              <a:gd name="connsiteX16" fmla="*/ 870509 w 3846565"/>
              <a:gd name="connsiteY16" fmla="*/ 1792224 h 1829389"/>
              <a:gd name="connsiteX17" fmla="*/ 958291 w 3846565"/>
              <a:gd name="connsiteY17" fmla="*/ 1536192 h 1829389"/>
              <a:gd name="connsiteX18" fmla="*/ 680314 w 3846565"/>
              <a:gd name="connsiteY18" fmla="*/ 1236269 h 1829389"/>
              <a:gd name="connsiteX19" fmla="*/ 687629 w 3846565"/>
              <a:gd name="connsiteY19" fmla="*/ 972922 h 1829389"/>
              <a:gd name="connsiteX20" fmla="*/ 1207008 w 3846565"/>
              <a:gd name="connsiteY20" fmla="*/ 819303 h 1829389"/>
              <a:gd name="connsiteX21" fmla="*/ 1858061 w 3846565"/>
              <a:gd name="connsiteY21" fmla="*/ 753466 h 1829389"/>
              <a:gd name="connsiteX22" fmla="*/ 2596896 w 3846565"/>
              <a:gd name="connsiteY22" fmla="*/ 680314 h 1829389"/>
              <a:gd name="connsiteX23" fmla="*/ 2999232 w 3846565"/>
              <a:gd name="connsiteY23" fmla="*/ 658368 h 1829389"/>
              <a:gd name="connsiteX24" fmla="*/ 3090853 w 3846565"/>
              <a:gd name="connsiteY24" fmla="*/ 473318 h 1829389"/>
              <a:gd name="connsiteX25" fmla="*/ 3781958 w 3846565"/>
              <a:gd name="connsiteY25" fmla="*/ 424282 h 1829389"/>
              <a:gd name="connsiteX26" fmla="*/ 3818534 w 3846565"/>
              <a:gd name="connsiteY26" fmla="*/ 299923 h 1829389"/>
              <a:gd name="connsiteX27" fmla="*/ 3825850 w 3846565"/>
              <a:gd name="connsiteY27" fmla="*/ 14631 h 1829389"/>
              <a:gd name="connsiteX28" fmla="*/ 1989734 w 3846565"/>
              <a:gd name="connsiteY28" fmla="*/ 0 h 1829389"/>
              <a:gd name="connsiteX29" fmla="*/ 1843430 w 3846565"/>
              <a:gd name="connsiteY29" fmla="*/ 117043 h 1829389"/>
              <a:gd name="connsiteX0" fmla="*/ 1843430 w 3829080"/>
              <a:gd name="connsiteY0" fmla="*/ 117043 h 1829389"/>
              <a:gd name="connsiteX1" fmla="*/ 1799539 w 3829080"/>
              <a:gd name="connsiteY1" fmla="*/ 212141 h 1829389"/>
              <a:gd name="connsiteX2" fmla="*/ 1799539 w 3829080"/>
              <a:gd name="connsiteY2" fmla="*/ 314554 h 1829389"/>
              <a:gd name="connsiteX3" fmla="*/ 1799539 w 3829080"/>
              <a:gd name="connsiteY3" fmla="*/ 314554 h 1829389"/>
              <a:gd name="connsiteX4" fmla="*/ 1821485 w 3829080"/>
              <a:gd name="connsiteY4" fmla="*/ 431597 h 1829389"/>
              <a:gd name="connsiteX5" fmla="*/ 2487168 w 3829080"/>
              <a:gd name="connsiteY5" fmla="*/ 431597 h 1829389"/>
              <a:gd name="connsiteX6" fmla="*/ 2523744 w 3829080"/>
              <a:gd name="connsiteY6" fmla="*/ 614477 h 1829389"/>
              <a:gd name="connsiteX7" fmla="*/ 2275027 w 3829080"/>
              <a:gd name="connsiteY7" fmla="*/ 651053 h 1829389"/>
              <a:gd name="connsiteX8" fmla="*/ 1250899 w 3829080"/>
              <a:gd name="connsiteY8" fmla="*/ 709575 h 1829389"/>
              <a:gd name="connsiteX9" fmla="*/ 402336 w 3829080"/>
              <a:gd name="connsiteY9" fmla="*/ 848563 h 1829389"/>
              <a:gd name="connsiteX10" fmla="*/ 87782 w 3829080"/>
              <a:gd name="connsiteY10" fmla="*/ 1133856 h 1829389"/>
              <a:gd name="connsiteX11" fmla="*/ 65837 w 3829080"/>
              <a:gd name="connsiteY11" fmla="*/ 1250899 h 1829389"/>
              <a:gd name="connsiteX12" fmla="*/ 65837 w 3829080"/>
              <a:gd name="connsiteY12" fmla="*/ 1367943 h 1829389"/>
              <a:gd name="connsiteX13" fmla="*/ 58522 w 3829080"/>
              <a:gd name="connsiteY13" fmla="*/ 1499616 h 1829389"/>
              <a:gd name="connsiteX14" fmla="*/ 0 w 3829080"/>
              <a:gd name="connsiteY14" fmla="*/ 1660551 h 1829389"/>
              <a:gd name="connsiteX15" fmla="*/ 146304 w 3829080"/>
              <a:gd name="connsiteY15" fmla="*/ 1770279 h 1829389"/>
              <a:gd name="connsiteX16" fmla="*/ 870509 w 3829080"/>
              <a:gd name="connsiteY16" fmla="*/ 1792224 h 1829389"/>
              <a:gd name="connsiteX17" fmla="*/ 958291 w 3829080"/>
              <a:gd name="connsiteY17" fmla="*/ 1536192 h 1829389"/>
              <a:gd name="connsiteX18" fmla="*/ 680314 w 3829080"/>
              <a:gd name="connsiteY18" fmla="*/ 1236269 h 1829389"/>
              <a:gd name="connsiteX19" fmla="*/ 687629 w 3829080"/>
              <a:gd name="connsiteY19" fmla="*/ 972922 h 1829389"/>
              <a:gd name="connsiteX20" fmla="*/ 1207008 w 3829080"/>
              <a:gd name="connsiteY20" fmla="*/ 819303 h 1829389"/>
              <a:gd name="connsiteX21" fmla="*/ 1858061 w 3829080"/>
              <a:gd name="connsiteY21" fmla="*/ 753466 h 1829389"/>
              <a:gd name="connsiteX22" fmla="*/ 2596896 w 3829080"/>
              <a:gd name="connsiteY22" fmla="*/ 680314 h 1829389"/>
              <a:gd name="connsiteX23" fmla="*/ 2999232 w 3829080"/>
              <a:gd name="connsiteY23" fmla="*/ 658368 h 1829389"/>
              <a:gd name="connsiteX24" fmla="*/ 3090853 w 3829080"/>
              <a:gd name="connsiteY24" fmla="*/ 473318 h 1829389"/>
              <a:gd name="connsiteX25" fmla="*/ 3705468 w 3829080"/>
              <a:gd name="connsiteY25" fmla="*/ 476434 h 1829389"/>
              <a:gd name="connsiteX26" fmla="*/ 3818534 w 3829080"/>
              <a:gd name="connsiteY26" fmla="*/ 299923 h 1829389"/>
              <a:gd name="connsiteX27" fmla="*/ 3825850 w 3829080"/>
              <a:gd name="connsiteY27" fmla="*/ 14631 h 1829389"/>
              <a:gd name="connsiteX28" fmla="*/ 1989734 w 3829080"/>
              <a:gd name="connsiteY28" fmla="*/ 0 h 1829389"/>
              <a:gd name="connsiteX29" fmla="*/ 1843430 w 3829080"/>
              <a:gd name="connsiteY29" fmla="*/ 117043 h 1829389"/>
              <a:gd name="connsiteX0" fmla="*/ 1843430 w 4100443"/>
              <a:gd name="connsiteY0" fmla="*/ 117043 h 1829389"/>
              <a:gd name="connsiteX1" fmla="*/ 1799539 w 4100443"/>
              <a:gd name="connsiteY1" fmla="*/ 212141 h 1829389"/>
              <a:gd name="connsiteX2" fmla="*/ 1799539 w 4100443"/>
              <a:gd name="connsiteY2" fmla="*/ 314554 h 1829389"/>
              <a:gd name="connsiteX3" fmla="*/ 1799539 w 4100443"/>
              <a:gd name="connsiteY3" fmla="*/ 314554 h 1829389"/>
              <a:gd name="connsiteX4" fmla="*/ 1821485 w 4100443"/>
              <a:gd name="connsiteY4" fmla="*/ 431597 h 1829389"/>
              <a:gd name="connsiteX5" fmla="*/ 2487168 w 4100443"/>
              <a:gd name="connsiteY5" fmla="*/ 431597 h 1829389"/>
              <a:gd name="connsiteX6" fmla="*/ 2523744 w 4100443"/>
              <a:gd name="connsiteY6" fmla="*/ 614477 h 1829389"/>
              <a:gd name="connsiteX7" fmla="*/ 2275027 w 4100443"/>
              <a:gd name="connsiteY7" fmla="*/ 651053 h 1829389"/>
              <a:gd name="connsiteX8" fmla="*/ 1250899 w 4100443"/>
              <a:gd name="connsiteY8" fmla="*/ 709575 h 1829389"/>
              <a:gd name="connsiteX9" fmla="*/ 402336 w 4100443"/>
              <a:gd name="connsiteY9" fmla="*/ 848563 h 1829389"/>
              <a:gd name="connsiteX10" fmla="*/ 87782 w 4100443"/>
              <a:gd name="connsiteY10" fmla="*/ 1133856 h 1829389"/>
              <a:gd name="connsiteX11" fmla="*/ 65837 w 4100443"/>
              <a:gd name="connsiteY11" fmla="*/ 1250899 h 1829389"/>
              <a:gd name="connsiteX12" fmla="*/ 65837 w 4100443"/>
              <a:gd name="connsiteY12" fmla="*/ 1367943 h 1829389"/>
              <a:gd name="connsiteX13" fmla="*/ 58522 w 4100443"/>
              <a:gd name="connsiteY13" fmla="*/ 1499616 h 1829389"/>
              <a:gd name="connsiteX14" fmla="*/ 0 w 4100443"/>
              <a:gd name="connsiteY14" fmla="*/ 1660551 h 1829389"/>
              <a:gd name="connsiteX15" fmla="*/ 146304 w 4100443"/>
              <a:gd name="connsiteY15" fmla="*/ 1770279 h 1829389"/>
              <a:gd name="connsiteX16" fmla="*/ 870509 w 4100443"/>
              <a:gd name="connsiteY16" fmla="*/ 1792224 h 1829389"/>
              <a:gd name="connsiteX17" fmla="*/ 958291 w 4100443"/>
              <a:gd name="connsiteY17" fmla="*/ 1536192 h 1829389"/>
              <a:gd name="connsiteX18" fmla="*/ 680314 w 4100443"/>
              <a:gd name="connsiteY18" fmla="*/ 1236269 h 1829389"/>
              <a:gd name="connsiteX19" fmla="*/ 687629 w 4100443"/>
              <a:gd name="connsiteY19" fmla="*/ 972922 h 1829389"/>
              <a:gd name="connsiteX20" fmla="*/ 1207008 w 4100443"/>
              <a:gd name="connsiteY20" fmla="*/ 819303 h 1829389"/>
              <a:gd name="connsiteX21" fmla="*/ 1858061 w 4100443"/>
              <a:gd name="connsiteY21" fmla="*/ 753466 h 1829389"/>
              <a:gd name="connsiteX22" fmla="*/ 2596896 w 4100443"/>
              <a:gd name="connsiteY22" fmla="*/ 680314 h 1829389"/>
              <a:gd name="connsiteX23" fmla="*/ 2999232 w 4100443"/>
              <a:gd name="connsiteY23" fmla="*/ 658368 h 1829389"/>
              <a:gd name="connsiteX24" fmla="*/ 3090853 w 4100443"/>
              <a:gd name="connsiteY24" fmla="*/ 473318 h 1829389"/>
              <a:gd name="connsiteX25" fmla="*/ 3705468 w 4100443"/>
              <a:gd name="connsiteY25" fmla="*/ 476434 h 1829389"/>
              <a:gd name="connsiteX26" fmla="*/ 3818534 w 4100443"/>
              <a:gd name="connsiteY26" fmla="*/ 299923 h 1829389"/>
              <a:gd name="connsiteX27" fmla="*/ 3825850 w 4100443"/>
              <a:gd name="connsiteY27" fmla="*/ 14631 h 1829389"/>
              <a:gd name="connsiteX28" fmla="*/ 1989734 w 4100443"/>
              <a:gd name="connsiteY28" fmla="*/ 0 h 1829389"/>
              <a:gd name="connsiteX29" fmla="*/ 1843430 w 4100443"/>
              <a:gd name="connsiteY29" fmla="*/ 117043 h 1829389"/>
              <a:gd name="connsiteX0" fmla="*/ 1843430 w 3867197"/>
              <a:gd name="connsiteY0" fmla="*/ 146131 h 1858477"/>
              <a:gd name="connsiteX1" fmla="*/ 1799539 w 3867197"/>
              <a:gd name="connsiteY1" fmla="*/ 241229 h 1858477"/>
              <a:gd name="connsiteX2" fmla="*/ 1799539 w 3867197"/>
              <a:gd name="connsiteY2" fmla="*/ 343642 h 1858477"/>
              <a:gd name="connsiteX3" fmla="*/ 1799539 w 3867197"/>
              <a:gd name="connsiteY3" fmla="*/ 343642 h 1858477"/>
              <a:gd name="connsiteX4" fmla="*/ 1821485 w 3867197"/>
              <a:gd name="connsiteY4" fmla="*/ 460685 h 1858477"/>
              <a:gd name="connsiteX5" fmla="*/ 2487168 w 3867197"/>
              <a:gd name="connsiteY5" fmla="*/ 460685 h 1858477"/>
              <a:gd name="connsiteX6" fmla="*/ 2523744 w 3867197"/>
              <a:gd name="connsiteY6" fmla="*/ 643565 h 1858477"/>
              <a:gd name="connsiteX7" fmla="*/ 2275027 w 3867197"/>
              <a:gd name="connsiteY7" fmla="*/ 680141 h 1858477"/>
              <a:gd name="connsiteX8" fmla="*/ 1250899 w 3867197"/>
              <a:gd name="connsiteY8" fmla="*/ 738663 h 1858477"/>
              <a:gd name="connsiteX9" fmla="*/ 402336 w 3867197"/>
              <a:gd name="connsiteY9" fmla="*/ 877651 h 1858477"/>
              <a:gd name="connsiteX10" fmla="*/ 87782 w 3867197"/>
              <a:gd name="connsiteY10" fmla="*/ 1162944 h 1858477"/>
              <a:gd name="connsiteX11" fmla="*/ 65837 w 3867197"/>
              <a:gd name="connsiteY11" fmla="*/ 1279987 h 1858477"/>
              <a:gd name="connsiteX12" fmla="*/ 65837 w 3867197"/>
              <a:gd name="connsiteY12" fmla="*/ 1397031 h 1858477"/>
              <a:gd name="connsiteX13" fmla="*/ 58522 w 3867197"/>
              <a:gd name="connsiteY13" fmla="*/ 1528704 h 1858477"/>
              <a:gd name="connsiteX14" fmla="*/ 0 w 3867197"/>
              <a:gd name="connsiteY14" fmla="*/ 1689639 h 1858477"/>
              <a:gd name="connsiteX15" fmla="*/ 146304 w 3867197"/>
              <a:gd name="connsiteY15" fmla="*/ 1799367 h 1858477"/>
              <a:gd name="connsiteX16" fmla="*/ 870509 w 3867197"/>
              <a:gd name="connsiteY16" fmla="*/ 1821312 h 1858477"/>
              <a:gd name="connsiteX17" fmla="*/ 958291 w 3867197"/>
              <a:gd name="connsiteY17" fmla="*/ 1565280 h 1858477"/>
              <a:gd name="connsiteX18" fmla="*/ 680314 w 3867197"/>
              <a:gd name="connsiteY18" fmla="*/ 1265357 h 1858477"/>
              <a:gd name="connsiteX19" fmla="*/ 687629 w 3867197"/>
              <a:gd name="connsiteY19" fmla="*/ 1002010 h 1858477"/>
              <a:gd name="connsiteX20" fmla="*/ 1207008 w 3867197"/>
              <a:gd name="connsiteY20" fmla="*/ 848391 h 1858477"/>
              <a:gd name="connsiteX21" fmla="*/ 1858061 w 3867197"/>
              <a:gd name="connsiteY21" fmla="*/ 782554 h 1858477"/>
              <a:gd name="connsiteX22" fmla="*/ 2596896 w 3867197"/>
              <a:gd name="connsiteY22" fmla="*/ 709402 h 1858477"/>
              <a:gd name="connsiteX23" fmla="*/ 2999232 w 3867197"/>
              <a:gd name="connsiteY23" fmla="*/ 687456 h 1858477"/>
              <a:gd name="connsiteX24" fmla="*/ 3090853 w 3867197"/>
              <a:gd name="connsiteY24" fmla="*/ 502406 h 1858477"/>
              <a:gd name="connsiteX25" fmla="*/ 3705468 w 3867197"/>
              <a:gd name="connsiteY25" fmla="*/ 505522 h 1858477"/>
              <a:gd name="connsiteX26" fmla="*/ 3818534 w 3867197"/>
              <a:gd name="connsiteY26" fmla="*/ 329011 h 1858477"/>
              <a:gd name="connsiteX27" fmla="*/ 3825850 w 3867197"/>
              <a:gd name="connsiteY27" fmla="*/ 43719 h 1858477"/>
              <a:gd name="connsiteX28" fmla="*/ 1989734 w 3867197"/>
              <a:gd name="connsiteY28" fmla="*/ 29088 h 1858477"/>
              <a:gd name="connsiteX29" fmla="*/ 1843430 w 3867197"/>
              <a:gd name="connsiteY29" fmla="*/ 146131 h 1858477"/>
              <a:gd name="connsiteX0" fmla="*/ 1843430 w 3867197"/>
              <a:gd name="connsiteY0" fmla="*/ 159167 h 1871513"/>
              <a:gd name="connsiteX1" fmla="*/ 1799539 w 3867197"/>
              <a:gd name="connsiteY1" fmla="*/ 254265 h 1871513"/>
              <a:gd name="connsiteX2" fmla="*/ 1799539 w 3867197"/>
              <a:gd name="connsiteY2" fmla="*/ 356678 h 1871513"/>
              <a:gd name="connsiteX3" fmla="*/ 1799539 w 3867197"/>
              <a:gd name="connsiteY3" fmla="*/ 356678 h 1871513"/>
              <a:gd name="connsiteX4" fmla="*/ 1821485 w 3867197"/>
              <a:gd name="connsiteY4" fmla="*/ 473721 h 1871513"/>
              <a:gd name="connsiteX5" fmla="*/ 2487168 w 3867197"/>
              <a:gd name="connsiteY5" fmla="*/ 473721 h 1871513"/>
              <a:gd name="connsiteX6" fmla="*/ 2523744 w 3867197"/>
              <a:gd name="connsiteY6" fmla="*/ 656601 h 1871513"/>
              <a:gd name="connsiteX7" fmla="*/ 2275027 w 3867197"/>
              <a:gd name="connsiteY7" fmla="*/ 693177 h 1871513"/>
              <a:gd name="connsiteX8" fmla="*/ 1250899 w 3867197"/>
              <a:gd name="connsiteY8" fmla="*/ 751699 h 1871513"/>
              <a:gd name="connsiteX9" fmla="*/ 402336 w 3867197"/>
              <a:gd name="connsiteY9" fmla="*/ 890687 h 1871513"/>
              <a:gd name="connsiteX10" fmla="*/ 87782 w 3867197"/>
              <a:gd name="connsiteY10" fmla="*/ 1175980 h 1871513"/>
              <a:gd name="connsiteX11" fmla="*/ 65837 w 3867197"/>
              <a:gd name="connsiteY11" fmla="*/ 1293023 h 1871513"/>
              <a:gd name="connsiteX12" fmla="*/ 65837 w 3867197"/>
              <a:gd name="connsiteY12" fmla="*/ 1410067 h 1871513"/>
              <a:gd name="connsiteX13" fmla="*/ 58522 w 3867197"/>
              <a:gd name="connsiteY13" fmla="*/ 1541740 h 1871513"/>
              <a:gd name="connsiteX14" fmla="*/ 0 w 3867197"/>
              <a:gd name="connsiteY14" fmla="*/ 1702675 h 1871513"/>
              <a:gd name="connsiteX15" fmla="*/ 146304 w 3867197"/>
              <a:gd name="connsiteY15" fmla="*/ 1812403 h 1871513"/>
              <a:gd name="connsiteX16" fmla="*/ 870509 w 3867197"/>
              <a:gd name="connsiteY16" fmla="*/ 1834348 h 1871513"/>
              <a:gd name="connsiteX17" fmla="*/ 958291 w 3867197"/>
              <a:gd name="connsiteY17" fmla="*/ 1578316 h 1871513"/>
              <a:gd name="connsiteX18" fmla="*/ 680314 w 3867197"/>
              <a:gd name="connsiteY18" fmla="*/ 1278393 h 1871513"/>
              <a:gd name="connsiteX19" fmla="*/ 687629 w 3867197"/>
              <a:gd name="connsiteY19" fmla="*/ 1015046 h 1871513"/>
              <a:gd name="connsiteX20" fmla="*/ 1207008 w 3867197"/>
              <a:gd name="connsiteY20" fmla="*/ 861427 h 1871513"/>
              <a:gd name="connsiteX21" fmla="*/ 1858061 w 3867197"/>
              <a:gd name="connsiteY21" fmla="*/ 795590 h 1871513"/>
              <a:gd name="connsiteX22" fmla="*/ 2596896 w 3867197"/>
              <a:gd name="connsiteY22" fmla="*/ 722438 h 1871513"/>
              <a:gd name="connsiteX23" fmla="*/ 2999232 w 3867197"/>
              <a:gd name="connsiteY23" fmla="*/ 700492 h 1871513"/>
              <a:gd name="connsiteX24" fmla="*/ 3090853 w 3867197"/>
              <a:gd name="connsiteY24" fmla="*/ 515442 h 1871513"/>
              <a:gd name="connsiteX25" fmla="*/ 3705468 w 3867197"/>
              <a:gd name="connsiteY25" fmla="*/ 518558 h 1871513"/>
              <a:gd name="connsiteX26" fmla="*/ 3818534 w 3867197"/>
              <a:gd name="connsiteY26" fmla="*/ 342047 h 1871513"/>
              <a:gd name="connsiteX27" fmla="*/ 3825850 w 3867197"/>
              <a:gd name="connsiteY27" fmla="*/ 56755 h 1871513"/>
              <a:gd name="connsiteX28" fmla="*/ 1989734 w 3867197"/>
              <a:gd name="connsiteY28" fmla="*/ 42124 h 1871513"/>
              <a:gd name="connsiteX29" fmla="*/ 1843430 w 3867197"/>
              <a:gd name="connsiteY29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21485 w 3867197"/>
              <a:gd name="connsiteY3" fmla="*/ 473721 h 1871513"/>
              <a:gd name="connsiteX4" fmla="*/ 2487168 w 3867197"/>
              <a:gd name="connsiteY4" fmla="*/ 47372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21485 w 3867197"/>
              <a:gd name="connsiteY3" fmla="*/ 473721 h 1871513"/>
              <a:gd name="connsiteX4" fmla="*/ 2487168 w 3867197"/>
              <a:gd name="connsiteY4" fmla="*/ 47372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21485 w 3867197"/>
              <a:gd name="connsiteY3" fmla="*/ 473721 h 1871513"/>
              <a:gd name="connsiteX4" fmla="*/ 2487168 w 3867197"/>
              <a:gd name="connsiteY4" fmla="*/ 47372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21485 w 3867197"/>
              <a:gd name="connsiteY3" fmla="*/ 473721 h 1871513"/>
              <a:gd name="connsiteX4" fmla="*/ 2487168 w 3867197"/>
              <a:gd name="connsiteY4" fmla="*/ 47372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911882 w 3867197"/>
              <a:gd name="connsiteY3" fmla="*/ 491105 h 1871513"/>
              <a:gd name="connsiteX4" fmla="*/ 2487168 w 3867197"/>
              <a:gd name="connsiteY4" fmla="*/ 47372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911882 w 3867197"/>
              <a:gd name="connsiteY3" fmla="*/ 491105 h 1871513"/>
              <a:gd name="connsiteX4" fmla="*/ 2487168 w 3867197"/>
              <a:gd name="connsiteY4" fmla="*/ 47372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487168 w 3867197"/>
              <a:gd name="connsiteY4" fmla="*/ 47372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487168 w 3867197"/>
              <a:gd name="connsiteY4" fmla="*/ 47372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487168 w 3867197"/>
              <a:gd name="connsiteY4" fmla="*/ 47372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87782 w 3867197"/>
              <a:gd name="connsiteY9" fmla="*/ 1175980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98213 w 3867197"/>
              <a:gd name="connsiteY9" fmla="*/ 1137736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98213 w 3867197"/>
              <a:gd name="connsiteY9" fmla="*/ 1137736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98213 w 3867197"/>
              <a:gd name="connsiteY9" fmla="*/ 1137736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98213 w 3867197"/>
              <a:gd name="connsiteY9" fmla="*/ 1137736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71513"/>
              <a:gd name="connsiteX1" fmla="*/ 1799539 w 3867197"/>
              <a:gd name="connsiteY1" fmla="*/ 356678 h 1871513"/>
              <a:gd name="connsiteX2" fmla="*/ 1799539 w 3867197"/>
              <a:gd name="connsiteY2" fmla="*/ 356678 h 1871513"/>
              <a:gd name="connsiteX3" fmla="*/ 1873637 w 3867197"/>
              <a:gd name="connsiteY3" fmla="*/ 511966 h 1871513"/>
              <a:gd name="connsiteX4" fmla="*/ 2504552 w 3867197"/>
              <a:gd name="connsiteY4" fmla="*/ 494581 h 1871513"/>
              <a:gd name="connsiteX5" fmla="*/ 2523744 w 3867197"/>
              <a:gd name="connsiteY5" fmla="*/ 656601 h 1871513"/>
              <a:gd name="connsiteX6" fmla="*/ 2275027 w 3867197"/>
              <a:gd name="connsiteY6" fmla="*/ 693177 h 1871513"/>
              <a:gd name="connsiteX7" fmla="*/ 1250899 w 3867197"/>
              <a:gd name="connsiteY7" fmla="*/ 751699 h 1871513"/>
              <a:gd name="connsiteX8" fmla="*/ 402336 w 3867197"/>
              <a:gd name="connsiteY8" fmla="*/ 890687 h 1871513"/>
              <a:gd name="connsiteX9" fmla="*/ 98213 w 3867197"/>
              <a:gd name="connsiteY9" fmla="*/ 1137736 h 1871513"/>
              <a:gd name="connsiteX10" fmla="*/ 65837 w 3867197"/>
              <a:gd name="connsiteY10" fmla="*/ 1293023 h 1871513"/>
              <a:gd name="connsiteX11" fmla="*/ 65837 w 3867197"/>
              <a:gd name="connsiteY11" fmla="*/ 1410067 h 1871513"/>
              <a:gd name="connsiteX12" fmla="*/ 58522 w 3867197"/>
              <a:gd name="connsiteY12" fmla="*/ 1541740 h 1871513"/>
              <a:gd name="connsiteX13" fmla="*/ 0 w 3867197"/>
              <a:gd name="connsiteY13" fmla="*/ 1702675 h 1871513"/>
              <a:gd name="connsiteX14" fmla="*/ 146304 w 3867197"/>
              <a:gd name="connsiteY14" fmla="*/ 1812403 h 1871513"/>
              <a:gd name="connsiteX15" fmla="*/ 870509 w 3867197"/>
              <a:gd name="connsiteY15" fmla="*/ 1834348 h 1871513"/>
              <a:gd name="connsiteX16" fmla="*/ 958291 w 3867197"/>
              <a:gd name="connsiteY16" fmla="*/ 1578316 h 1871513"/>
              <a:gd name="connsiteX17" fmla="*/ 680314 w 3867197"/>
              <a:gd name="connsiteY17" fmla="*/ 1278393 h 1871513"/>
              <a:gd name="connsiteX18" fmla="*/ 687629 w 3867197"/>
              <a:gd name="connsiteY18" fmla="*/ 1015046 h 1871513"/>
              <a:gd name="connsiteX19" fmla="*/ 1207008 w 3867197"/>
              <a:gd name="connsiteY19" fmla="*/ 861427 h 1871513"/>
              <a:gd name="connsiteX20" fmla="*/ 1858061 w 3867197"/>
              <a:gd name="connsiteY20" fmla="*/ 795590 h 1871513"/>
              <a:gd name="connsiteX21" fmla="*/ 2596896 w 3867197"/>
              <a:gd name="connsiteY21" fmla="*/ 722438 h 1871513"/>
              <a:gd name="connsiteX22" fmla="*/ 2999232 w 3867197"/>
              <a:gd name="connsiteY22" fmla="*/ 700492 h 1871513"/>
              <a:gd name="connsiteX23" fmla="*/ 3090853 w 3867197"/>
              <a:gd name="connsiteY23" fmla="*/ 515442 h 1871513"/>
              <a:gd name="connsiteX24" fmla="*/ 3705468 w 3867197"/>
              <a:gd name="connsiteY24" fmla="*/ 518558 h 1871513"/>
              <a:gd name="connsiteX25" fmla="*/ 3818534 w 3867197"/>
              <a:gd name="connsiteY25" fmla="*/ 342047 h 1871513"/>
              <a:gd name="connsiteX26" fmla="*/ 3825850 w 3867197"/>
              <a:gd name="connsiteY26" fmla="*/ 56755 h 1871513"/>
              <a:gd name="connsiteX27" fmla="*/ 1989734 w 3867197"/>
              <a:gd name="connsiteY27" fmla="*/ 42124 h 1871513"/>
              <a:gd name="connsiteX28" fmla="*/ 1843430 w 3867197"/>
              <a:gd name="connsiteY28" fmla="*/ 159167 h 1871513"/>
              <a:gd name="connsiteX0" fmla="*/ 1843430 w 3867197"/>
              <a:gd name="connsiteY0" fmla="*/ 159167 h 1862255"/>
              <a:gd name="connsiteX1" fmla="*/ 1799539 w 3867197"/>
              <a:gd name="connsiteY1" fmla="*/ 356678 h 1862255"/>
              <a:gd name="connsiteX2" fmla="*/ 1799539 w 3867197"/>
              <a:gd name="connsiteY2" fmla="*/ 356678 h 1862255"/>
              <a:gd name="connsiteX3" fmla="*/ 1873637 w 3867197"/>
              <a:gd name="connsiteY3" fmla="*/ 511966 h 1862255"/>
              <a:gd name="connsiteX4" fmla="*/ 2504552 w 3867197"/>
              <a:gd name="connsiteY4" fmla="*/ 494581 h 1862255"/>
              <a:gd name="connsiteX5" fmla="*/ 2523744 w 3867197"/>
              <a:gd name="connsiteY5" fmla="*/ 656601 h 1862255"/>
              <a:gd name="connsiteX6" fmla="*/ 2275027 w 3867197"/>
              <a:gd name="connsiteY6" fmla="*/ 693177 h 1862255"/>
              <a:gd name="connsiteX7" fmla="*/ 1250899 w 3867197"/>
              <a:gd name="connsiteY7" fmla="*/ 751699 h 1862255"/>
              <a:gd name="connsiteX8" fmla="*/ 402336 w 3867197"/>
              <a:gd name="connsiteY8" fmla="*/ 890687 h 1862255"/>
              <a:gd name="connsiteX9" fmla="*/ 98213 w 3867197"/>
              <a:gd name="connsiteY9" fmla="*/ 1137736 h 1862255"/>
              <a:gd name="connsiteX10" fmla="*/ 65837 w 3867197"/>
              <a:gd name="connsiteY10" fmla="*/ 1293023 h 1862255"/>
              <a:gd name="connsiteX11" fmla="*/ 65837 w 3867197"/>
              <a:gd name="connsiteY11" fmla="*/ 1410067 h 1862255"/>
              <a:gd name="connsiteX12" fmla="*/ 58522 w 3867197"/>
              <a:gd name="connsiteY12" fmla="*/ 1541740 h 1862255"/>
              <a:gd name="connsiteX13" fmla="*/ 0 w 3867197"/>
              <a:gd name="connsiteY13" fmla="*/ 1702675 h 1862255"/>
              <a:gd name="connsiteX14" fmla="*/ 146304 w 3867197"/>
              <a:gd name="connsiteY14" fmla="*/ 1812403 h 1862255"/>
              <a:gd name="connsiteX15" fmla="*/ 870509 w 3867197"/>
              <a:gd name="connsiteY15" fmla="*/ 1834348 h 1862255"/>
              <a:gd name="connsiteX16" fmla="*/ 958291 w 3867197"/>
              <a:gd name="connsiteY16" fmla="*/ 1578316 h 1862255"/>
              <a:gd name="connsiteX17" fmla="*/ 680314 w 3867197"/>
              <a:gd name="connsiteY17" fmla="*/ 1278393 h 1862255"/>
              <a:gd name="connsiteX18" fmla="*/ 687629 w 3867197"/>
              <a:gd name="connsiteY18" fmla="*/ 1015046 h 1862255"/>
              <a:gd name="connsiteX19" fmla="*/ 1207008 w 3867197"/>
              <a:gd name="connsiteY19" fmla="*/ 861427 h 1862255"/>
              <a:gd name="connsiteX20" fmla="*/ 1858061 w 3867197"/>
              <a:gd name="connsiteY20" fmla="*/ 795590 h 1862255"/>
              <a:gd name="connsiteX21" fmla="*/ 2596896 w 3867197"/>
              <a:gd name="connsiteY21" fmla="*/ 722438 h 1862255"/>
              <a:gd name="connsiteX22" fmla="*/ 2999232 w 3867197"/>
              <a:gd name="connsiteY22" fmla="*/ 700492 h 1862255"/>
              <a:gd name="connsiteX23" fmla="*/ 3090853 w 3867197"/>
              <a:gd name="connsiteY23" fmla="*/ 515442 h 1862255"/>
              <a:gd name="connsiteX24" fmla="*/ 3705468 w 3867197"/>
              <a:gd name="connsiteY24" fmla="*/ 518558 h 1862255"/>
              <a:gd name="connsiteX25" fmla="*/ 3818534 w 3867197"/>
              <a:gd name="connsiteY25" fmla="*/ 342047 h 1862255"/>
              <a:gd name="connsiteX26" fmla="*/ 3825850 w 3867197"/>
              <a:gd name="connsiteY26" fmla="*/ 56755 h 1862255"/>
              <a:gd name="connsiteX27" fmla="*/ 1989734 w 3867197"/>
              <a:gd name="connsiteY27" fmla="*/ 42124 h 1862255"/>
              <a:gd name="connsiteX28" fmla="*/ 1843430 w 3867197"/>
              <a:gd name="connsiteY28" fmla="*/ 159167 h 1862255"/>
              <a:gd name="connsiteX0" fmla="*/ 1843430 w 3867197"/>
              <a:gd name="connsiteY0" fmla="*/ 159167 h 1860297"/>
              <a:gd name="connsiteX1" fmla="*/ 1799539 w 3867197"/>
              <a:gd name="connsiteY1" fmla="*/ 356678 h 1860297"/>
              <a:gd name="connsiteX2" fmla="*/ 1799539 w 3867197"/>
              <a:gd name="connsiteY2" fmla="*/ 356678 h 1860297"/>
              <a:gd name="connsiteX3" fmla="*/ 1873637 w 3867197"/>
              <a:gd name="connsiteY3" fmla="*/ 511966 h 1860297"/>
              <a:gd name="connsiteX4" fmla="*/ 2504552 w 3867197"/>
              <a:gd name="connsiteY4" fmla="*/ 494581 h 1860297"/>
              <a:gd name="connsiteX5" fmla="*/ 2523744 w 3867197"/>
              <a:gd name="connsiteY5" fmla="*/ 656601 h 1860297"/>
              <a:gd name="connsiteX6" fmla="*/ 2275027 w 3867197"/>
              <a:gd name="connsiteY6" fmla="*/ 693177 h 1860297"/>
              <a:gd name="connsiteX7" fmla="*/ 1250899 w 3867197"/>
              <a:gd name="connsiteY7" fmla="*/ 751699 h 1860297"/>
              <a:gd name="connsiteX8" fmla="*/ 402336 w 3867197"/>
              <a:gd name="connsiteY8" fmla="*/ 890687 h 1860297"/>
              <a:gd name="connsiteX9" fmla="*/ 98213 w 3867197"/>
              <a:gd name="connsiteY9" fmla="*/ 1137736 h 1860297"/>
              <a:gd name="connsiteX10" fmla="*/ 65837 w 3867197"/>
              <a:gd name="connsiteY10" fmla="*/ 1293023 h 1860297"/>
              <a:gd name="connsiteX11" fmla="*/ 65837 w 3867197"/>
              <a:gd name="connsiteY11" fmla="*/ 1410067 h 1860297"/>
              <a:gd name="connsiteX12" fmla="*/ 58522 w 3867197"/>
              <a:gd name="connsiteY12" fmla="*/ 1541740 h 1860297"/>
              <a:gd name="connsiteX13" fmla="*/ 0 w 3867197"/>
              <a:gd name="connsiteY13" fmla="*/ 1702675 h 1860297"/>
              <a:gd name="connsiteX14" fmla="*/ 160211 w 3867197"/>
              <a:gd name="connsiteY14" fmla="*/ 1836741 h 1860297"/>
              <a:gd name="connsiteX15" fmla="*/ 870509 w 3867197"/>
              <a:gd name="connsiteY15" fmla="*/ 1834348 h 1860297"/>
              <a:gd name="connsiteX16" fmla="*/ 958291 w 3867197"/>
              <a:gd name="connsiteY16" fmla="*/ 1578316 h 1860297"/>
              <a:gd name="connsiteX17" fmla="*/ 680314 w 3867197"/>
              <a:gd name="connsiteY17" fmla="*/ 1278393 h 1860297"/>
              <a:gd name="connsiteX18" fmla="*/ 687629 w 3867197"/>
              <a:gd name="connsiteY18" fmla="*/ 1015046 h 1860297"/>
              <a:gd name="connsiteX19" fmla="*/ 1207008 w 3867197"/>
              <a:gd name="connsiteY19" fmla="*/ 861427 h 1860297"/>
              <a:gd name="connsiteX20" fmla="*/ 1858061 w 3867197"/>
              <a:gd name="connsiteY20" fmla="*/ 795590 h 1860297"/>
              <a:gd name="connsiteX21" fmla="*/ 2596896 w 3867197"/>
              <a:gd name="connsiteY21" fmla="*/ 722438 h 1860297"/>
              <a:gd name="connsiteX22" fmla="*/ 2999232 w 3867197"/>
              <a:gd name="connsiteY22" fmla="*/ 700492 h 1860297"/>
              <a:gd name="connsiteX23" fmla="*/ 3090853 w 3867197"/>
              <a:gd name="connsiteY23" fmla="*/ 515442 h 1860297"/>
              <a:gd name="connsiteX24" fmla="*/ 3705468 w 3867197"/>
              <a:gd name="connsiteY24" fmla="*/ 518558 h 1860297"/>
              <a:gd name="connsiteX25" fmla="*/ 3818534 w 3867197"/>
              <a:gd name="connsiteY25" fmla="*/ 342047 h 1860297"/>
              <a:gd name="connsiteX26" fmla="*/ 3825850 w 3867197"/>
              <a:gd name="connsiteY26" fmla="*/ 56755 h 1860297"/>
              <a:gd name="connsiteX27" fmla="*/ 1989734 w 3867197"/>
              <a:gd name="connsiteY27" fmla="*/ 42124 h 1860297"/>
              <a:gd name="connsiteX28" fmla="*/ 1843430 w 3867197"/>
              <a:gd name="connsiteY28" fmla="*/ 159167 h 1860297"/>
              <a:gd name="connsiteX0" fmla="*/ 1846251 w 3870018"/>
              <a:gd name="connsiteY0" fmla="*/ 159167 h 1860297"/>
              <a:gd name="connsiteX1" fmla="*/ 1802360 w 3870018"/>
              <a:gd name="connsiteY1" fmla="*/ 356678 h 1860297"/>
              <a:gd name="connsiteX2" fmla="*/ 1802360 w 3870018"/>
              <a:gd name="connsiteY2" fmla="*/ 356678 h 1860297"/>
              <a:gd name="connsiteX3" fmla="*/ 1876458 w 3870018"/>
              <a:gd name="connsiteY3" fmla="*/ 511966 h 1860297"/>
              <a:gd name="connsiteX4" fmla="*/ 2507373 w 3870018"/>
              <a:gd name="connsiteY4" fmla="*/ 494581 h 1860297"/>
              <a:gd name="connsiteX5" fmla="*/ 2526565 w 3870018"/>
              <a:gd name="connsiteY5" fmla="*/ 656601 h 1860297"/>
              <a:gd name="connsiteX6" fmla="*/ 2277848 w 3870018"/>
              <a:gd name="connsiteY6" fmla="*/ 693177 h 1860297"/>
              <a:gd name="connsiteX7" fmla="*/ 1253720 w 3870018"/>
              <a:gd name="connsiteY7" fmla="*/ 751699 h 1860297"/>
              <a:gd name="connsiteX8" fmla="*/ 405157 w 3870018"/>
              <a:gd name="connsiteY8" fmla="*/ 890687 h 1860297"/>
              <a:gd name="connsiteX9" fmla="*/ 101034 w 3870018"/>
              <a:gd name="connsiteY9" fmla="*/ 1137736 h 1860297"/>
              <a:gd name="connsiteX10" fmla="*/ 68658 w 3870018"/>
              <a:gd name="connsiteY10" fmla="*/ 1293023 h 1860297"/>
              <a:gd name="connsiteX11" fmla="*/ 68658 w 3870018"/>
              <a:gd name="connsiteY11" fmla="*/ 1410067 h 1860297"/>
              <a:gd name="connsiteX12" fmla="*/ 61343 w 3870018"/>
              <a:gd name="connsiteY12" fmla="*/ 1541740 h 1860297"/>
              <a:gd name="connsiteX13" fmla="*/ 2821 w 3870018"/>
              <a:gd name="connsiteY13" fmla="*/ 1702675 h 1860297"/>
              <a:gd name="connsiteX14" fmla="*/ 163032 w 3870018"/>
              <a:gd name="connsiteY14" fmla="*/ 1836741 h 1860297"/>
              <a:gd name="connsiteX15" fmla="*/ 873330 w 3870018"/>
              <a:gd name="connsiteY15" fmla="*/ 1834348 h 1860297"/>
              <a:gd name="connsiteX16" fmla="*/ 961112 w 3870018"/>
              <a:gd name="connsiteY16" fmla="*/ 1578316 h 1860297"/>
              <a:gd name="connsiteX17" fmla="*/ 683135 w 3870018"/>
              <a:gd name="connsiteY17" fmla="*/ 1278393 h 1860297"/>
              <a:gd name="connsiteX18" fmla="*/ 690450 w 3870018"/>
              <a:gd name="connsiteY18" fmla="*/ 1015046 h 1860297"/>
              <a:gd name="connsiteX19" fmla="*/ 1209829 w 3870018"/>
              <a:gd name="connsiteY19" fmla="*/ 861427 h 1860297"/>
              <a:gd name="connsiteX20" fmla="*/ 1860882 w 3870018"/>
              <a:gd name="connsiteY20" fmla="*/ 795590 h 1860297"/>
              <a:gd name="connsiteX21" fmla="*/ 2599717 w 3870018"/>
              <a:gd name="connsiteY21" fmla="*/ 722438 h 1860297"/>
              <a:gd name="connsiteX22" fmla="*/ 3002053 w 3870018"/>
              <a:gd name="connsiteY22" fmla="*/ 700492 h 1860297"/>
              <a:gd name="connsiteX23" fmla="*/ 3093674 w 3870018"/>
              <a:gd name="connsiteY23" fmla="*/ 515442 h 1860297"/>
              <a:gd name="connsiteX24" fmla="*/ 3708289 w 3870018"/>
              <a:gd name="connsiteY24" fmla="*/ 518558 h 1860297"/>
              <a:gd name="connsiteX25" fmla="*/ 3821355 w 3870018"/>
              <a:gd name="connsiteY25" fmla="*/ 342047 h 1860297"/>
              <a:gd name="connsiteX26" fmla="*/ 3828671 w 3870018"/>
              <a:gd name="connsiteY26" fmla="*/ 56755 h 1860297"/>
              <a:gd name="connsiteX27" fmla="*/ 1992555 w 3870018"/>
              <a:gd name="connsiteY27" fmla="*/ 42124 h 1860297"/>
              <a:gd name="connsiteX28" fmla="*/ 1846251 w 3870018"/>
              <a:gd name="connsiteY28" fmla="*/ 159167 h 1860297"/>
              <a:gd name="connsiteX0" fmla="*/ 1810736 w 3834503"/>
              <a:gd name="connsiteY0" fmla="*/ 159167 h 1860486"/>
              <a:gd name="connsiteX1" fmla="*/ 1766845 w 3834503"/>
              <a:gd name="connsiteY1" fmla="*/ 356678 h 1860486"/>
              <a:gd name="connsiteX2" fmla="*/ 1766845 w 3834503"/>
              <a:gd name="connsiteY2" fmla="*/ 356678 h 1860486"/>
              <a:gd name="connsiteX3" fmla="*/ 1840943 w 3834503"/>
              <a:gd name="connsiteY3" fmla="*/ 511966 h 1860486"/>
              <a:gd name="connsiteX4" fmla="*/ 2471858 w 3834503"/>
              <a:gd name="connsiteY4" fmla="*/ 494581 h 1860486"/>
              <a:gd name="connsiteX5" fmla="*/ 2491050 w 3834503"/>
              <a:gd name="connsiteY5" fmla="*/ 656601 h 1860486"/>
              <a:gd name="connsiteX6" fmla="*/ 2242333 w 3834503"/>
              <a:gd name="connsiteY6" fmla="*/ 693177 h 1860486"/>
              <a:gd name="connsiteX7" fmla="*/ 1218205 w 3834503"/>
              <a:gd name="connsiteY7" fmla="*/ 751699 h 1860486"/>
              <a:gd name="connsiteX8" fmla="*/ 369642 w 3834503"/>
              <a:gd name="connsiteY8" fmla="*/ 890687 h 1860486"/>
              <a:gd name="connsiteX9" fmla="*/ 65519 w 3834503"/>
              <a:gd name="connsiteY9" fmla="*/ 1137736 h 1860486"/>
              <a:gd name="connsiteX10" fmla="*/ 33143 w 3834503"/>
              <a:gd name="connsiteY10" fmla="*/ 1293023 h 1860486"/>
              <a:gd name="connsiteX11" fmla="*/ 33143 w 3834503"/>
              <a:gd name="connsiteY11" fmla="*/ 1410067 h 1860486"/>
              <a:gd name="connsiteX12" fmla="*/ 25828 w 3834503"/>
              <a:gd name="connsiteY12" fmla="*/ 1541740 h 1860486"/>
              <a:gd name="connsiteX13" fmla="*/ 5551 w 3834503"/>
              <a:gd name="connsiteY13" fmla="*/ 1699198 h 1860486"/>
              <a:gd name="connsiteX14" fmla="*/ 127517 w 3834503"/>
              <a:gd name="connsiteY14" fmla="*/ 1836741 h 1860486"/>
              <a:gd name="connsiteX15" fmla="*/ 837815 w 3834503"/>
              <a:gd name="connsiteY15" fmla="*/ 1834348 h 1860486"/>
              <a:gd name="connsiteX16" fmla="*/ 925597 w 3834503"/>
              <a:gd name="connsiteY16" fmla="*/ 1578316 h 1860486"/>
              <a:gd name="connsiteX17" fmla="*/ 647620 w 3834503"/>
              <a:gd name="connsiteY17" fmla="*/ 1278393 h 1860486"/>
              <a:gd name="connsiteX18" fmla="*/ 654935 w 3834503"/>
              <a:gd name="connsiteY18" fmla="*/ 1015046 h 1860486"/>
              <a:gd name="connsiteX19" fmla="*/ 1174314 w 3834503"/>
              <a:gd name="connsiteY19" fmla="*/ 861427 h 1860486"/>
              <a:gd name="connsiteX20" fmla="*/ 1825367 w 3834503"/>
              <a:gd name="connsiteY20" fmla="*/ 795590 h 1860486"/>
              <a:gd name="connsiteX21" fmla="*/ 2564202 w 3834503"/>
              <a:gd name="connsiteY21" fmla="*/ 722438 h 1860486"/>
              <a:gd name="connsiteX22" fmla="*/ 2966538 w 3834503"/>
              <a:gd name="connsiteY22" fmla="*/ 700492 h 1860486"/>
              <a:gd name="connsiteX23" fmla="*/ 3058159 w 3834503"/>
              <a:gd name="connsiteY23" fmla="*/ 515442 h 1860486"/>
              <a:gd name="connsiteX24" fmla="*/ 3672774 w 3834503"/>
              <a:gd name="connsiteY24" fmla="*/ 518558 h 1860486"/>
              <a:gd name="connsiteX25" fmla="*/ 3785840 w 3834503"/>
              <a:gd name="connsiteY25" fmla="*/ 342047 h 1860486"/>
              <a:gd name="connsiteX26" fmla="*/ 3793156 w 3834503"/>
              <a:gd name="connsiteY26" fmla="*/ 56755 h 1860486"/>
              <a:gd name="connsiteX27" fmla="*/ 1957040 w 3834503"/>
              <a:gd name="connsiteY27" fmla="*/ 42124 h 1860486"/>
              <a:gd name="connsiteX28" fmla="*/ 1810736 w 3834503"/>
              <a:gd name="connsiteY28" fmla="*/ 159167 h 1860486"/>
              <a:gd name="connsiteX0" fmla="*/ 1810027 w 3833794"/>
              <a:gd name="connsiteY0" fmla="*/ 159167 h 1860486"/>
              <a:gd name="connsiteX1" fmla="*/ 1766136 w 3833794"/>
              <a:gd name="connsiteY1" fmla="*/ 356678 h 1860486"/>
              <a:gd name="connsiteX2" fmla="*/ 1766136 w 3833794"/>
              <a:gd name="connsiteY2" fmla="*/ 356678 h 1860486"/>
              <a:gd name="connsiteX3" fmla="*/ 1840234 w 3833794"/>
              <a:gd name="connsiteY3" fmla="*/ 511966 h 1860486"/>
              <a:gd name="connsiteX4" fmla="*/ 2471149 w 3833794"/>
              <a:gd name="connsiteY4" fmla="*/ 494581 h 1860486"/>
              <a:gd name="connsiteX5" fmla="*/ 2490341 w 3833794"/>
              <a:gd name="connsiteY5" fmla="*/ 656601 h 1860486"/>
              <a:gd name="connsiteX6" fmla="*/ 2241624 w 3833794"/>
              <a:gd name="connsiteY6" fmla="*/ 693177 h 1860486"/>
              <a:gd name="connsiteX7" fmla="*/ 1217496 w 3833794"/>
              <a:gd name="connsiteY7" fmla="*/ 751699 h 1860486"/>
              <a:gd name="connsiteX8" fmla="*/ 368933 w 3833794"/>
              <a:gd name="connsiteY8" fmla="*/ 890687 h 1860486"/>
              <a:gd name="connsiteX9" fmla="*/ 64810 w 3833794"/>
              <a:gd name="connsiteY9" fmla="*/ 1137736 h 1860486"/>
              <a:gd name="connsiteX10" fmla="*/ 32434 w 3833794"/>
              <a:gd name="connsiteY10" fmla="*/ 1293023 h 1860486"/>
              <a:gd name="connsiteX11" fmla="*/ 32434 w 3833794"/>
              <a:gd name="connsiteY11" fmla="*/ 1410067 h 1860486"/>
              <a:gd name="connsiteX12" fmla="*/ 25119 w 3833794"/>
              <a:gd name="connsiteY12" fmla="*/ 1541740 h 1860486"/>
              <a:gd name="connsiteX13" fmla="*/ 4842 w 3833794"/>
              <a:gd name="connsiteY13" fmla="*/ 1699198 h 1860486"/>
              <a:gd name="connsiteX14" fmla="*/ 126808 w 3833794"/>
              <a:gd name="connsiteY14" fmla="*/ 1836741 h 1860486"/>
              <a:gd name="connsiteX15" fmla="*/ 837106 w 3833794"/>
              <a:gd name="connsiteY15" fmla="*/ 1834348 h 1860486"/>
              <a:gd name="connsiteX16" fmla="*/ 924888 w 3833794"/>
              <a:gd name="connsiteY16" fmla="*/ 1578316 h 1860486"/>
              <a:gd name="connsiteX17" fmla="*/ 646911 w 3833794"/>
              <a:gd name="connsiteY17" fmla="*/ 1278393 h 1860486"/>
              <a:gd name="connsiteX18" fmla="*/ 654226 w 3833794"/>
              <a:gd name="connsiteY18" fmla="*/ 1015046 h 1860486"/>
              <a:gd name="connsiteX19" fmla="*/ 1173605 w 3833794"/>
              <a:gd name="connsiteY19" fmla="*/ 861427 h 1860486"/>
              <a:gd name="connsiteX20" fmla="*/ 1824658 w 3833794"/>
              <a:gd name="connsiteY20" fmla="*/ 795590 h 1860486"/>
              <a:gd name="connsiteX21" fmla="*/ 2563493 w 3833794"/>
              <a:gd name="connsiteY21" fmla="*/ 722438 h 1860486"/>
              <a:gd name="connsiteX22" fmla="*/ 2965829 w 3833794"/>
              <a:gd name="connsiteY22" fmla="*/ 700492 h 1860486"/>
              <a:gd name="connsiteX23" fmla="*/ 3057450 w 3833794"/>
              <a:gd name="connsiteY23" fmla="*/ 515442 h 1860486"/>
              <a:gd name="connsiteX24" fmla="*/ 3672065 w 3833794"/>
              <a:gd name="connsiteY24" fmla="*/ 518558 h 1860486"/>
              <a:gd name="connsiteX25" fmla="*/ 3785131 w 3833794"/>
              <a:gd name="connsiteY25" fmla="*/ 342047 h 1860486"/>
              <a:gd name="connsiteX26" fmla="*/ 3792447 w 3833794"/>
              <a:gd name="connsiteY26" fmla="*/ 56755 h 1860486"/>
              <a:gd name="connsiteX27" fmla="*/ 1956331 w 3833794"/>
              <a:gd name="connsiteY27" fmla="*/ 42124 h 1860486"/>
              <a:gd name="connsiteX28" fmla="*/ 1810027 w 3833794"/>
              <a:gd name="connsiteY28" fmla="*/ 159167 h 1860486"/>
              <a:gd name="connsiteX0" fmla="*/ 1810027 w 3833794"/>
              <a:gd name="connsiteY0" fmla="*/ 159167 h 1860486"/>
              <a:gd name="connsiteX1" fmla="*/ 1766136 w 3833794"/>
              <a:gd name="connsiteY1" fmla="*/ 356678 h 1860486"/>
              <a:gd name="connsiteX2" fmla="*/ 1766136 w 3833794"/>
              <a:gd name="connsiteY2" fmla="*/ 356678 h 1860486"/>
              <a:gd name="connsiteX3" fmla="*/ 1840234 w 3833794"/>
              <a:gd name="connsiteY3" fmla="*/ 511966 h 1860486"/>
              <a:gd name="connsiteX4" fmla="*/ 2471149 w 3833794"/>
              <a:gd name="connsiteY4" fmla="*/ 494581 h 1860486"/>
              <a:gd name="connsiteX5" fmla="*/ 2490341 w 3833794"/>
              <a:gd name="connsiteY5" fmla="*/ 656601 h 1860486"/>
              <a:gd name="connsiteX6" fmla="*/ 2241624 w 3833794"/>
              <a:gd name="connsiteY6" fmla="*/ 693177 h 1860486"/>
              <a:gd name="connsiteX7" fmla="*/ 1217496 w 3833794"/>
              <a:gd name="connsiteY7" fmla="*/ 751699 h 1860486"/>
              <a:gd name="connsiteX8" fmla="*/ 368933 w 3833794"/>
              <a:gd name="connsiteY8" fmla="*/ 890687 h 1860486"/>
              <a:gd name="connsiteX9" fmla="*/ 64810 w 3833794"/>
              <a:gd name="connsiteY9" fmla="*/ 1137736 h 1860486"/>
              <a:gd name="connsiteX10" fmla="*/ 32434 w 3833794"/>
              <a:gd name="connsiteY10" fmla="*/ 1293023 h 1860486"/>
              <a:gd name="connsiteX11" fmla="*/ 32434 w 3833794"/>
              <a:gd name="connsiteY11" fmla="*/ 1410067 h 1860486"/>
              <a:gd name="connsiteX12" fmla="*/ 25119 w 3833794"/>
              <a:gd name="connsiteY12" fmla="*/ 1541740 h 1860486"/>
              <a:gd name="connsiteX13" fmla="*/ 4842 w 3833794"/>
              <a:gd name="connsiteY13" fmla="*/ 1699198 h 1860486"/>
              <a:gd name="connsiteX14" fmla="*/ 126808 w 3833794"/>
              <a:gd name="connsiteY14" fmla="*/ 1836741 h 1860486"/>
              <a:gd name="connsiteX15" fmla="*/ 837106 w 3833794"/>
              <a:gd name="connsiteY15" fmla="*/ 1834348 h 1860486"/>
              <a:gd name="connsiteX16" fmla="*/ 924888 w 3833794"/>
              <a:gd name="connsiteY16" fmla="*/ 1578316 h 1860486"/>
              <a:gd name="connsiteX17" fmla="*/ 646911 w 3833794"/>
              <a:gd name="connsiteY17" fmla="*/ 1278393 h 1860486"/>
              <a:gd name="connsiteX18" fmla="*/ 654226 w 3833794"/>
              <a:gd name="connsiteY18" fmla="*/ 1015046 h 1860486"/>
              <a:gd name="connsiteX19" fmla="*/ 1173605 w 3833794"/>
              <a:gd name="connsiteY19" fmla="*/ 861427 h 1860486"/>
              <a:gd name="connsiteX20" fmla="*/ 1824658 w 3833794"/>
              <a:gd name="connsiteY20" fmla="*/ 795590 h 1860486"/>
              <a:gd name="connsiteX21" fmla="*/ 2563493 w 3833794"/>
              <a:gd name="connsiteY21" fmla="*/ 722438 h 1860486"/>
              <a:gd name="connsiteX22" fmla="*/ 2965829 w 3833794"/>
              <a:gd name="connsiteY22" fmla="*/ 700492 h 1860486"/>
              <a:gd name="connsiteX23" fmla="*/ 3057450 w 3833794"/>
              <a:gd name="connsiteY23" fmla="*/ 515442 h 1860486"/>
              <a:gd name="connsiteX24" fmla="*/ 3672065 w 3833794"/>
              <a:gd name="connsiteY24" fmla="*/ 518558 h 1860486"/>
              <a:gd name="connsiteX25" fmla="*/ 3785131 w 3833794"/>
              <a:gd name="connsiteY25" fmla="*/ 342047 h 1860486"/>
              <a:gd name="connsiteX26" fmla="*/ 3792447 w 3833794"/>
              <a:gd name="connsiteY26" fmla="*/ 56755 h 1860486"/>
              <a:gd name="connsiteX27" fmla="*/ 1956331 w 3833794"/>
              <a:gd name="connsiteY27" fmla="*/ 42124 h 1860486"/>
              <a:gd name="connsiteX28" fmla="*/ 1810027 w 3833794"/>
              <a:gd name="connsiteY28" fmla="*/ 159167 h 1860486"/>
              <a:gd name="connsiteX0" fmla="*/ 1810027 w 3833794"/>
              <a:gd name="connsiteY0" fmla="*/ 159167 h 1860486"/>
              <a:gd name="connsiteX1" fmla="*/ 1766136 w 3833794"/>
              <a:gd name="connsiteY1" fmla="*/ 356678 h 1860486"/>
              <a:gd name="connsiteX2" fmla="*/ 1766136 w 3833794"/>
              <a:gd name="connsiteY2" fmla="*/ 356678 h 1860486"/>
              <a:gd name="connsiteX3" fmla="*/ 1840234 w 3833794"/>
              <a:gd name="connsiteY3" fmla="*/ 511966 h 1860486"/>
              <a:gd name="connsiteX4" fmla="*/ 2471149 w 3833794"/>
              <a:gd name="connsiteY4" fmla="*/ 494581 h 1860486"/>
              <a:gd name="connsiteX5" fmla="*/ 2490341 w 3833794"/>
              <a:gd name="connsiteY5" fmla="*/ 656601 h 1860486"/>
              <a:gd name="connsiteX6" fmla="*/ 2241624 w 3833794"/>
              <a:gd name="connsiteY6" fmla="*/ 693177 h 1860486"/>
              <a:gd name="connsiteX7" fmla="*/ 1217496 w 3833794"/>
              <a:gd name="connsiteY7" fmla="*/ 751699 h 1860486"/>
              <a:gd name="connsiteX8" fmla="*/ 368933 w 3833794"/>
              <a:gd name="connsiteY8" fmla="*/ 890687 h 1860486"/>
              <a:gd name="connsiteX9" fmla="*/ 64810 w 3833794"/>
              <a:gd name="connsiteY9" fmla="*/ 1137736 h 1860486"/>
              <a:gd name="connsiteX10" fmla="*/ 32434 w 3833794"/>
              <a:gd name="connsiteY10" fmla="*/ 1293023 h 1860486"/>
              <a:gd name="connsiteX11" fmla="*/ 32434 w 3833794"/>
              <a:gd name="connsiteY11" fmla="*/ 1410067 h 1860486"/>
              <a:gd name="connsiteX12" fmla="*/ 25119 w 3833794"/>
              <a:gd name="connsiteY12" fmla="*/ 1541740 h 1860486"/>
              <a:gd name="connsiteX13" fmla="*/ 4842 w 3833794"/>
              <a:gd name="connsiteY13" fmla="*/ 1699198 h 1860486"/>
              <a:gd name="connsiteX14" fmla="*/ 126808 w 3833794"/>
              <a:gd name="connsiteY14" fmla="*/ 1836741 h 1860486"/>
              <a:gd name="connsiteX15" fmla="*/ 837106 w 3833794"/>
              <a:gd name="connsiteY15" fmla="*/ 1834348 h 1860486"/>
              <a:gd name="connsiteX16" fmla="*/ 924888 w 3833794"/>
              <a:gd name="connsiteY16" fmla="*/ 1578316 h 1860486"/>
              <a:gd name="connsiteX17" fmla="*/ 646911 w 3833794"/>
              <a:gd name="connsiteY17" fmla="*/ 1278393 h 1860486"/>
              <a:gd name="connsiteX18" fmla="*/ 654226 w 3833794"/>
              <a:gd name="connsiteY18" fmla="*/ 1015046 h 1860486"/>
              <a:gd name="connsiteX19" fmla="*/ 1173605 w 3833794"/>
              <a:gd name="connsiteY19" fmla="*/ 861427 h 1860486"/>
              <a:gd name="connsiteX20" fmla="*/ 1824658 w 3833794"/>
              <a:gd name="connsiteY20" fmla="*/ 795590 h 1860486"/>
              <a:gd name="connsiteX21" fmla="*/ 2563493 w 3833794"/>
              <a:gd name="connsiteY21" fmla="*/ 722438 h 1860486"/>
              <a:gd name="connsiteX22" fmla="*/ 2965829 w 3833794"/>
              <a:gd name="connsiteY22" fmla="*/ 700492 h 1860486"/>
              <a:gd name="connsiteX23" fmla="*/ 3057450 w 3833794"/>
              <a:gd name="connsiteY23" fmla="*/ 515442 h 1860486"/>
              <a:gd name="connsiteX24" fmla="*/ 3672065 w 3833794"/>
              <a:gd name="connsiteY24" fmla="*/ 518558 h 1860486"/>
              <a:gd name="connsiteX25" fmla="*/ 3785131 w 3833794"/>
              <a:gd name="connsiteY25" fmla="*/ 342047 h 1860486"/>
              <a:gd name="connsiteX26" fmla="*/ 3792447 w 3833794"/>
              <a:gd name="connsiteY26" fmla="*/ 56755 h 1860486"/>
              <a:gd name="connsiteX27" fmla="*/ 1956331 w 3833794"/>
              <a:gd name="connsiteY27" fmla="*/ 42124 h 1860486"/>
              <a:gd name="connsiteX28" fmla="*/ 1810027 w 3833794"/>
              <a:gd name="connsiteY28" fmla="*/ 159167 h 1860486"/>
              <a:gd name="connsiteX0" fmla="*/ 1810027 w 3833794"/>
              <a:gd name="connsiteY0" fmla="*/ 159167 h 1860486"/>
              <a:gd name="connsiteX1" fmla="*/ 1766136 w 3833794"/>
              <a:gd name="connsiteY1" fmla="*/ 356678 h 1860486"/>
              <a:gd name="connsiteX2" fmla="*/ 1766136 w 3833794"/>
              <a:gd name="connsiteY2" fmla="*/ 356678 h 1860486"/>
              <a:gd name="connsiteX3" fmla="*/ 1840234 w 3833794"/>
              <a:gd name="connsiteY3" fmla="*/ 511966 h 1860486"/>
              <a:gd name="connsiteX4" fmla="*/ 2471149 w 3833794"/>
              <a:gd name="connsiteY4" fmla="*/ 494581 h 1860486"/>
              <a:gd name="connsiteX5" fmla="*/ 2490341 w 3833794"/>
              <a:gd name="connsiteY5" fmla="*/ 656601 h 1860486"/>
              <a:gd name="connsiteX6" fmla="*/ 2241624 w 3833794"/>
              <a:gd name="connsiteY6" fmla="*/ 693177 h 1860486"/>
              <a:gd name="connsiteX7" fmla="*/ 1217496 w 3833794"/>
              <a:gd name="connsiteY7" fmla="*/ 751699 h 1860486"/>
              <a:gd name="connsiteX8" fmla="*/ 368933 w 3833794"/>
              <a:gd name="connsiteY8" fmla="*/ 890687 h 1860486"/>
              <a:gd name="connsiteX9" fmla="*/ 64810 w 3833794"/>
              <a:gd name="connsiteY9" fmla="*/ 1137736 h 1860486"/>
              <a:gd name="connsiteX10" fmla="*/ 32434 w 3833794"/>
              <a:gd name="connsiteY10" fmla="*/ 1293023 h 1860486"/>
              <a:gd name="connsiteX11" fmla="*/ 32434 w 3833794"/>
              <a:gd name="connsiteY11" fmla="*/ 1410067 h 1860486"/>
              <a:gd name="connsiteX12" fmla="*/ 25119 w 3833794"/>
              <a:gd name="connsiteY12" fmla="*/ 1541740 h 1860486"/>
              <a:gd name="connsiteX13" fmla="*/ 4842 w 3833794"/>
              <a:gd name="connsiteY13" fmla="*/ 1699198 h 1860486"/>
              <a:gd name="connsiteX14" fmla="*/ 126808 w 3833794"/>
              <a:gd name="connsiteY14" fmla="*/ 1836741 h 1860486"/>
              <a:gd name="connsiteX15" fmla="*/ 837106 w 3833794"/>
              <a:gd name="connsiteY15" fmla="*/ 1834348 h 1860486"/>
              <a:gd name="connsiteX16" fmla="*/ 924888 w 3833794"/>
              <a:gd name="connsiteY16" fmla="*/ 1578316 h 1860486"/>
              <a:gd name="connsiteX17" fmla="*/ 646911 w 3833794"/>
              <a:gd name="connsiteY17" fmla="*/ 1278393 h 1860486"/>
              <a:gd name="connsiteX18" fmla="*/ 654226 w 3833794"/>
              <a:gd name="connsiteY18" fmla="*/ 1015046 h 1860486"/>
              <a:gd name="connsiteX19" fmla="*/ 1173605 w 3833794"/>
              <a:gd name="connsiteY19" fmla="*/ 861427 h 1860486"/>
              <a:gd name="connsiteX20" fmla="*/ 1824658 w 3833794"/>
              <a:gd name="connsiteY20" fmla="*/ 795590 h 1860486"/>
              <a:gd name="connsiteX21" fmla="*/ 2563493 w 3833794"/>
              <a:gd name="connsiteY21" fmla="*/ 722438 h 1860486"/>
              <a:gd name="connsiteX22" fmla="*/ 2965829 w 3833794"/>
              <a:gd name="connsiteY22" fmla="*/ 700492 h 1860486"/>
              <a:gd name="connsiteX23" fmla="*/ 3057450 w 3833794"/>
              <a:gd name="connsiteY23" fmla="*/ 515442 h 1860486"/>
              <a:gd name="connsiteX24" fmla="*/ 3672065 w 3833794"/>
              <a:gd name="connsiteY24" fmla="*/ 518558 h 1860486"/>
              <a:gd name="connsiteX25" fmla="*/ 3785131 w 3833794"/>
              <a:gd name="connsiteY25" fmla="*/ 342047 h 1860486"/>
              <a:gd name="connsiteX26" fmla="*/ 3792447 w 3833794"/>
              <a:gd name="connsiteY26" fmla="*/ 56755 h 1860486"/>
              <a:gd name="connsiteX27" fmla="*/ 1956331 w 3833794"/>
              <a:gd name="connsiteY27" fmla="*/ 42124 h 1860486"/>
              <a:gd name="connsiteX28" fmla="*/ 1810027 w 3833794"/>
              <a:gd name="connsiteY28" fmla="*/ 159167 h 1860486"/>
              <a:gd name="connsiteX0" fmla="*/ 1810027 w 3833794"/>
              <a:gd name="connsiteY0" fmla="*/ 159167 h 1860486"/>
              <a:gd name="connsiteX1" fmla="*/ 1766136 w 3833794"/>
              <a:gd name="connsiteY1" fmla="*/ 356678 h 1860486"/>
              <a:gd name="connsiteX2" fmla="*/ 1766136 w 3833794"/>
              <a:gd name="connsiteY2" fmla="*/ 356678 h 1860486"/>
              <a:gd name="connsiteX3" fmla="*/ 1840234 w 3833794"/>
              <a:gd name="connsiteY3" fmla="*/ 511966 h 1860486"/>
              <a:gd name="connsiteX4" fmla="*/ 2471149 w 3833794"/>
              <a:gd name="connsiteY4" fmla="*/ 494581 h 1860486"/>
              <a:gd name="connsiteX5" fmla="*/ 2490341 w 3833794"/>
              <a:gd name="connsiteY5" fmla="*/ 656601 h 1860486"/>
              <a:gd name="connsiteX6" fmla="*/ 2241624 w 3833794"/>
              <a:gd name="connsiteY6" fmla="*/ 693177 h 1860486"/>
              <a:gd name="connsiteX7" fmla="*/ 1217496 w 3833794"/>
              <a:gd name="connsiteY7" fmla="*/ 751699 h 1860486"/>
              <a:gd name="connsiteX8" fmla="*/ 368933 w 3833794"/>
              <a:gd name="connsiteY8" fmla="*/ 890687 h 1860486"/>
              <a:gd name="connsiteX9" fmla="*/ 64810 w 3833794"/>
              <a:gd name="connsiteY9" fmla="*/ 1137736 h 1860486"/>
              <a:gd name="connsiteX10" fmla="*/ 32434 w 3833794"/>
              <a:gd name="connsiteY10" fmla="*/ 1293023 h 1860486"/>
              <a:gd name="connsiteX11" fmla="*/ 32434 w 3833794"/>
              <a:gd name="connsiteY11" fmla="*/ 1410067 h 1860486"/>
              <a:gd name="connsiteX12" fmla="*/ 25119 w 3833794"/>
              <a:gd name="connsiteY12" fmla="*/ 1541740 h 1860486"/>
              <a:gd name="connsiteX13" fmla="*/ 4842 w 3833794"/>
              <a:gd name="connsiteY13" fmla="*/ 1699198 h 1860486"/>
              <a:gd name="connsiteX14" fmla="*/ 126808 w 3833794"/>
              <a:gd name="connsiteY14" fmla="*/ 1836741 h 1860486"/>
              <a:gd name="connsiteX15" fmla="*/ 837106 w 3833794"/>
              <a:gd name="connsiteY15" fmla="*/ 1834348 h 1860486"/>
              <a:gd name="connsiteX16" fmla="*/ 924888 w 3833794"/>
              <a:gd name="connsiteY16" fmla="*/ 1578316 h 1860486"/>
              <a:gd name="connsiteX17" fmla="*/ 646911 w 3833794"/>
              <a:gd name="connsiteY17" fmla="*/ 1278393 h 1860486"/>
              <a:gd name="connsiteX18" fmla="*/ 654226 w 3833794"/>
              <a:gd name="connsiteY18" fmla="*/ 1015046 h 1860486"/>
              <a:gd name="connsiteX19" fmla="*/ 1173605 w 3833794"/>
              <a:gd name="connsiteY19" fmla="*/ 861427 h 1860486"/>
              <a:gd name="connsiteX20" fmla="*/ 1824658 w 3833794"/>
              <a:gd name="connsiteY20" fmla="*/ 795590 h 1860486"/>
              <a:gd name="connsiteX21" fmla="*/ 2563493 w 3833794"/>
              <a:gd name="connsiteY21" fmla="*/ 722438 h 1860486"/>
              <a:gd name="connsiteX22" fmla="*/ 2965829 w 3833794"/>
              <a:gd name="connsiteY22" fmla="*/ 700492 h 1860486"/>
              <a:gd name="connsiteX23" fmla="*/ 3057450 w 3833794"/>
              <a:gd name="connsiteY23" fmla="*/ 515442 h 1860486"/>
              <a:gd name="connsiteX24" fmla="*/ 3672065 w 3833794"/>
              <a:gd name="connsiteY24" fmla="*/ 518558 h 1860486"/>
              <a:gd name="connsiteX25" fmla="*/ 3785131 w 3833794"/>
              <a:gd name="connsiteY25" fmla="*/ 342047 h 1860486"/>
              <a:gd name="connsiteX26" fmla="*/ 3792447 w 3833794"/>
              <a:gd name="connsiteY26" fmla="*/ 56755 h 1860486"/>
              <a:gd name="connsiteX27" fmla="*/ 1956331 w 3833794"/>
              <a:gd name="connsiteY27" fmla="*/ 42124 h 1860486"/>
              <a:gd name="connsiteX28" fmla="*/ 1810027 w 3833794"/>
              <a:gd name="connsiteY28" fmla="*/ 159167 h 1860486"/>
              <a:gd name="connsiteX0" fmla="*/ 1806374 w 3830141"/>
              <a:gd name="connsiteY0" fmla="*/ 159167 h 1860486"/>
              <a:gd name="connsiteX1" fmla="*/ 1762483 w 3830141"/>
              <a:gd name="connsiteY1" fmla="*/ 356678 h 1860486"/>
              <a:gd name="connsiteX2" fmla="*/ 1762483 w 3830141"/>
              <a:gd name="connsiteY2" fmla="*/ 356678 h 1860486"/>
              <a:gd name="connsiteX3" fmla="*/ 1836581 w 3830141"/>
              <a:gd name="connsiteY3" fmla="*/ 511966 h 1860486"/>
              <a:gd name="connsiteX4" fmla="*/ 2467496 w 3830141"/>
              <a:gd name="connsiteY4" fmla="*/ 494581 h 1860486"/>
              <a:gd name="connsiteX5" fmla="*/ 2486688 w 3830141"/>
              <a:gd name="connsiteY5" fmla="*/ 656601 h 1860486"/>
              <a:gd name="connsiteX6" fmla="*/ 2237971 w 3830141"/>
              <a:gd name="connsiteY6" fmla="*/ 693177 h 1860486"/>
              <a:gd name="connsiteX7" fmla="*/ 1213843 w 3830141"/>
              <a:gd name="connsiteY7" fmla="*/ 751699 h 1860486"/>
              <a:gd name="connsiteX8" fmla="*/ 365280 w 3830141"/>
              <a:gd name="connsiteY8" fmla="*/ 890687 h 1860486"/>
              <a:gd name="connsiteX9" fmla="*/ 61157 w 3830141"/>
              <a:gd name="connsiteY9" fmla="*/ 1137736 h 1860486"/>
              <a:gd name="connsiteX10" fmla="*/ 28781 w 3830141"/>
              <a:gd name="connsiteY10" fmla="*/ 1293023 h 1860486"/>
              <a:gd name="connsiteX11" fmla="*/ 28781 w 3830141"/>
              <a:gd name="connsiteY11" fmla="*/ 1410067 h 1860486"/>
              <a:gd name="connsiteX12" fmla="*/ 21466 w 3830141"/>
              <a:gd name="connsiteY12" fmla="*/ 1541740 h 1860486"/>
              <a:gd name="connsiteX13" fmla="*/ 1189 w 3830141"/>
              <a:gd name="connsiteY13" fmla="*/ 1699198 h 1860486"/>
              <a:gd name="connsiteX14" fmla="*/ 123155 w 3830141"/>
              <a:gd name="connsiteY14" fmla="*/ 1836741 h 1860486"/>
              <a:gd name="connsiteX15" fmla="*/ 833453 w 3830141"/>
              <a:gd name="connsiteY15" fmla="*/ 1834348 h 1860486"/>
              <a:gd name="connsiteX16" fmla="*/ 921235 w 3830141"/>
              <a:gd name="connsiteY16" fmla="*/ 1578316 h 1860486"/>
              <a:gd name="connsiteX17" fmla="*/ 643258 w 3830141"/>
              <a:gd name="connsiteY17" fmla="*/ 1278393 h 1860486"/>
              <a:gd name="connsiteX18" fmla="*/ 650573 w 3830141"/>
              <a:gd name="connsiteY18" fmla="*/ 1015046 h 1860486"/>
              <a:gd name="connsiteX19" fmla="*/ 1169952 w 3830141"/>
              <a:gd name="connsiteY19" fmla="*/ 861427 h 1860486"/>
              <a:gd name="connsiteX20" fmla="*/ 1821005 w 3830141"/>
              <a:gd name="connsiteY20" fmla="*/ 795590 h 1860486"/>
              <a:gd name="connsiteX21" fmla="*/ 2559840 w 3830141"/>
              <a:gd name="connsiteY21" fmla="*/ 722438 h 1860486"/>
              <a:gd name="connsiteX22" fmla="*/ 2962176 w 3830141"/>
              <a:gd name="connsiteY22" fmla="*/ 700492 h 1860486"/>
              <a:gd name="connsiteX23" fmla="*/ 3053797 w 3830141"/>
              <a:gd name="connsiteY23" fmla="*/ 515442 h 1860486"/>
              <a:gd name="connsiteX24" fmla="*/ 3668412 w 3830141"/>
              <a:gd name="connsiteY24" fmla="*/ 518558 h 1860486"/>
              <a:gd name="connsiteX25" fmla="*/ 3781478 w 3830141"/>
              <a:gd name="connsiteY25" fmla="*/ 342047 h 1860486"/>
              <a:gd name="connsiteX26" fmla="*/ 3788794 w 3830141"/>
              <a:gd name="connsiteY26" fmla="*/ 56755 h 1860486"/>
              <a:gd name="connsiteX27" fmla="*/ 1952678 w 3830141"/>
              <a:gd name="connsiteY27" fmla="*/ 42124 h 1860486"/>
              <a:gd name="connsiteX28" fmla="*/ 1806374 w 3830141"/>
              <a:gd name="connsiteY28" fmla="*/ 159167 h 1860486"/>
              <a:gd name="connsiteX0" fmla="*/ 1790403 w 3814170"/>
              <a:gd name="connsiteY0" fmla="*/ 159167 h 1870095"/>
              <a:gd name="connsiteX1" fmla="*/ 1746512 w 3814170"/>
              <a:gd name="connsiteY1" fmla="*/ 356678 h 1870095"/>
              <a:gd name="connsiteX2" fmla="*/ 1746512 w 3814170"/>
              <a:gd name="connsiteY2" fmla="*/ 356678 h 1870095"/>
              <a:gd name="connsiteX3" fmla="*/ 1820610 w 3814170"/>
              <a:gd name="connsiteY3" fmla="*/ 511966 h 1870095"/>
              <a:gd name="connsiteX4" fmla="*/ 2451525 w 3814170"/>
              <a:gd name="connsiteY4" fmla="*/ 494581 h 1870095"/>
              <a:gd name="connsiteX5" fmla="*/ 2470717 w 3814170"/>
              <a:gd name="connsiteY5" fmla="*/ 656601 h 1870095"/>
              <a:gd name="connsiteX6" fmla="*/ 2222000 w 3814170"/>
              <a:gd name="connsiteY6" fmla="*/ 693177 h 1870095"/>
              <a:gd name="connsiteX7" fmla="*/ 1197872 w 3814170"/>
              <a:gd name="connsiteY7" fmla="*/ 751699 h 1870095"/>
              <a:gd name="connsiteX8" fmla="*/ 349309 w 3814170"/>
              <a:gd name="connsiteY8" fmla="*/ 890687 h 1870095"/>
              <a:gd name="connsiteX9" fmla="*/ 45186 w 3814170"/>
              <a:gd name="connsiteY9" fmla="*/ 1137736 h 1870095"/>
              <a:gd name="connsiteX10" fmla="*/ 12810 w 3814170"/>
              <a:gd name="connsiteY10" fmla="*/ 1293023 h 1870095"/>
              <a:gd name="connsiteX11" fmla="*/ 12810 w 3814170"/>
              <a:gd name="connsiteY11" fmla="*/ 1410067 h 1870095"/>
              <a:gd name="connsiteX12" fmla="*/ 5495 w 3814170"/>
              <a:gd name="connsiteY12" fmla="*/ 1541740 h 1870095"/>
              <a:gd name="connsiteX13" fmla="*/ 107184 w 3814170"/>
              <a:gd name="connsiteY13" fmla="*/ 1836741 h 1870095"/>
              <a:gd name="connsiteX14" fmla="*/ 817482 w 3814170"/>
              <a:gd name="connsiteY14" fmla="*/ 1834348 h 1870095"/>
              <a:gd name="connsiteX15" fmla="*/ 905264 w 3814170"/>
              <a:gd name="connsiteY15" fmla="*/ 1578316 h 1870095"/>
              <a:gd name="connsiteX16" fmla="*/ 627287 w 3814170"/>
              <a:gd name="connsiteY16" fmla="*/ 1278393 h 1870095"/>
              <a:gd name="connsiteX17" fmla="*/ 634602 w 3814170"/>
              <a:gd name="connsiteY17" fmla="*/ 1015046 h 1870095"/>
              <a:gd name="connsiteX18" fmla="*/ 1153981 w 3814170"/>
              <a:gd name="connsiteY18" fmla="*/ 861427 h 1870095"/>
              <a:gd name="connsiteX19" fmla="*/ 1805034 w 3814170"/>
              <a:gd name="connsiteY19" fmla="*/ 795590 h 1870095"/>
              <a:gd name="connsiteX20" fmla="*/ 2543869 w 3814170"/>
              <a:gd name="connsiteY20" fmla="*/ 722438 h 1870095"/>
              <a:gd name="connsiteX21" fmla="*/ 2946205 w 3814170"/>
              <a:gd name="connsiteY21" fmla="*/ 700492 h 1870095"/>
              <a:gd name="connsiteX22" fmla="*/ 3037826 w 3814170"/>
              <a:gd name="connsiteY22" fmla="*/ 515442 h 1870095"/>
              <a:gd name="connsiteX23" fmla="*/ 3652441 w 3814170"/>
              <a:gd name="connsiteY23" fmla="*/ 518558 h 1870095"/>
              <a:gd name="connsiteX24" fmla="*/ 3765507 w 3814170"/>
              <a:gd name="connsiteY24" fmla="*/ 342047 h 1870095"/>
              <a:gd name="connsiteX25" fmla="*/ 3772823 w 3814170"/>
              <a:gd name="connsiteY25" fmla="*/ 56755 h 1870095"/>
              <a:gd name="connsiteX26" fmla="*/ 1936707 w 3814170"/>
              <a:gd name="connsiteY26" fmla="*/ 42124 h 1870095"/>
              <a:gd name="connsiteX27" fmla="*/ 1790403 w 3814170"/>
              <a:gd name="connsiteY27" fmla="*/ 159167 h 1870095"/>
              <a:gd name="connsiteX0" fmla="*/ 1784866 w 3808633"/>
              <a:gd name="connsiteY0" fmla="*/ 159167 h 1863940"/>
              <a:gd name="connsiteX1" fmla="*/ 1740975 w 3808633"/>
              <a:gd name="connsiteY1" fmla="*/ 356678 h 1863940"/>
              <a:gd name="connsiteX2" fmla="*/ 1740975 w 3808633"/>
              <a:gd name="connsiteY2" fmla="*/ 356678 h 1863940"/>
              <a:gd name="connsiteX3" fmla="*/ 1815073 w 3808633"/>
              <a:gd name="connsiteY3" fmla="*/ 511966 h 1863940"/>
              <a:gd name="connsiteX4" fmla="*/ 2445988 w 3808633"/>
              <a:gd name="connsiteY4" fmla="*/ 494581 h 1863940"/>
              <a:gd name="connsiteX5" fmla="*/ 2465180 w 3808633"/>
              <a:gd name="connsiteY5" fmla="*/ 656601 h 1863940"/>
              <a:gd name="connsiteX6" fmla="*/ 2216463 w 3808633"/>
              <a:gd name="connsiteY6" fmla="*/ 693177 h 1863940"/>
              <a:gd name="connsiteX7" fmla="*/ 1192335 w 3808633"/>
              <a:gd name="connsiteY7" fmla="*/ 751699 h 1863940"/>
              <a:gd name="connsiteX8" fmla="*/ 343772 w 3808633"/>
              <a:gd name="connsiteY8" fmla="*/ 890687 h 1863940"/>
              <a:gd name="connsiteX9" fmla="*/ 39649 w 3808633"/>
              <a:gd name="connsiteY9" fmla="*/ 1137736 h 1863940"/>
              <a:gd name="connsiteX10" fmla="*/ 7273 w 3808633"/>
              <a:gd name="connsiteY10" fmla="*/ 1293023 h 1863940"/>
              <a:gd name="connsiteX11" fmla="*/ 7273 w 3808633"/>
              <a:gd name="connsiteY11" fmla="*/ 1410067 h 1863940"/>
              <a:gd name="connsiteX12" fmla="*/ 6912 w 3808633"/>
              <a:gd name="connsiteY12" fmla="*/ 1639091 h 1863940"/>
              <a:gd name="connsiteX13" fmla="*/ 101647 w 3808633"/>
              <a:gd name="connsiteY13" fmla="*/ 1836741 h 1863940"/>
              <a:gd name="connsiteX14" fmla="*/ 811945 w 3808633"/>
              <a:gd name="connsiteY14" fmla="*/ 1834348 h 1863940"/>
              <a:gd name="connsiteX15" fmla="*/ 899727 w 3808633"/>
              <a:gd name="connsiteY15" fmla="*/ 1578316 h 1863940"/>
              <a:gd name="connsiteX16" fmla="*/ 621750 w 3808633"/>
              <a:gd name="connsiteY16" fmla="*/ 1278393 h 1863940"/>
              <a:gd name="connsiteX17" fmla="*/ 629065 w 3808633"/>
              <a:gd name="connsiteY17" fmla="*/ 1015046 h 1863940"/>
              <a:gd name="connsiteX18" fmla="*/ 1148444 w 3808633"/>
              <a:gd name="connsiteY18" fmla="*/ 861427 h 1863940"/>
              <a:gd name="connsiteX19" fmla="*/ 1799497 w 3808633"/>
              <a:gd name="connsiteY19" fmla="*/ 795590 h 1863940"/>
              <a:gd name="connsiteX20" fmla="*/ 2538332 w 3808633"/>
              <a:gd name="connsiteY20" fmla="*/ 722438 h 1863940"/>
              <a:gd name="connsiteX21" fmla="*/ 2940668 w 3808633"/>
              <a:gd name="connsiteY21" fmla="*/ 700492 h 1863940"/>
              <a:gd name="connsiteX22" fmla="*/ 3032289 w 3808633"/>
              <a:gd name="connsiteY22" fmla="*/ 515442 h 1863940"/>
              <a:gd name="connsiteX23" fmla="*/ 3646904 w 3808633"/>
              <a:gd name="connsiteY23" fmla="*/ 518558 h 1863940"/>
              <a:gd name="connsiteX24" fmla="*/ 3759970 w 3808633"/>
              <a:gd name="connsiteY24" fmla="*/ 342047 h 1863940"/>
              <a:gd name="connsiteX25" fmla="*/ 3767286 w 3808633"/>
              <a:gd name="connsiteY25" fmla="*/ 56755 h 1863940"/>
              <a:gd name="connsiteX26" fmla="*/ 1931170 w 3808633"/>
              <a:gd name="connsiteY26" fmla="*/ 42124 h 1863940"/>
              <a:gd name="connsiteX27" fmla="*/ 1784866 w 3808633"/>
              <a:gd name="connsiteY27" fmla="*/ 159167 h 1863940"/>
              <a:gd name="connsiteX0" fmla="*/ 1789758 w 3813525"/>
              <a:gd name="connsiteY0" fmla="*/ 159167 h 1865855"/>
              <a:gd name="connsiteX1" fmla="*/ 1745867 w 3813525"/>
              <a:gd name="connsiteY1" fmla="*/ 356678 h 1865855"/>
              <a:gd name="connsiteX2" fmla="*/ 1745867 w 3813525"/>
              <a:gd name="connsiteY2" fmla="*/ 356678 h 1865855"/>
              <a:gd name="connsiteX3" fmla="*/ 1819965 w 3813525"/>
              <a:gd name="connsiteY3" fmla="*/ 511966 h 1865855"/>
              <a:gd name="connsiteX4" fmla="*/ 2450880 w 3813525"/>
              <a:gd name="connsiteY4" fmla="*/ 494581 h 1865855"/>
              <a:gd name="connsiteX5" fmla="*/ 2470072 w 3813525"/>
              <a:gd name="connsiteY5" fmla="*/ 656601 h 1865855"/>
              <a:gd name="connsiteX6" fmla="*/ 2221355 w 3813525"/>
              <a:gd name="connsiteY6" fmla="*/ 693177 h 1865855"/>
              <a:gd name="connsiteX7" fmla="*/ 1197227 w 3813525"/>
              <a:gd name="connsiteY7" fmla="*/ 751699 h 1865855"/>
              <a:gd name="connsiteX8" fmla="*/ 348664 w 3813525"/>
              <a:gd name="connsiteY8" fmla="*/ 890687 h 1865855"/>
              <a:gd name="connsiteX9" fmla="*/ 44541 w 3813525"/>
              <a:gd name="connsiteY9" fmla="*/ 1137736 h 1865855"/>
              <a:gd name="connsiteX10" fmla="*/ 12165 w 3813525"/>
              <a:gd name="connsiteY10" fmla="*/ 1293023 h 1865855"/>
              <a:gd name="connsiteX11" fmla="*/ 12165 w 3813525"/>
              <a:gd name="connsiteY11" fmla="*/ 1410067 h 1865855"/>
              <a:gd name="connsiteX12" fmla="*/ 11804 w 3813525"/>
              <a:gd name="connsiteY12" fmla="*/ 1639091 h 1865855"/>
              <a:gd name="connsiteX13" fmla="*/ 172598 w 3813525"/>
              <a:gd name="connsiteY13" fmla="*/ 1840218 h 1865855"/>
              <a:gd name="connsiteX14" fmla="*/ 816837 w 3813525"/>
              <a:gd name="connsiteY14" fmla="*/ 1834348 h 1865855"/>
              <a:gd name="connsiteX15" fmla="*/ 904619 w 3813525"/>
              <a:gd name="connsiteY15" fmla="*/ 1578316 h 1865855"/>
              <a:gd name="connsiteX16" fmla="*/ 626642 w 3813525"/>
              <a:gd name="connsiteY16" fmla="*/ 1278393 h 1865855"/>
              <a:gd name="connsiteX17" fmla="*/ 633957 w 3813525"/>
              <a:gd name="connsiteY17" fmla="*/ 1015046 h 1865855"/>
              <a:gd name="connsiteX18" fmla="*/ 1153336 w 3813525"/>
              <a:gd name="connsiteY18" fmla="*/ 861427 h 1865855"/>
              <a:gd name="connsiteX19" fmla="*/ 1804389 w 3813525"/>
              <a:gd name="connsiteY19" fmla="*/ 795590 h 1865855"/>
              <a:gd name="connsiteX20" fmla="*/ 2543224 w 3813525"/>
              <a:gd name="connsiteY20" fmla="*/ 722438 h 1865855"/>
              <a:gd name="connsiteX21" fmla="*/ 2945560 w 3813525"/>
              <a:gd name="connsiteY21" fmla="*/ 700492 h 1865855"/>
              <a:gd name="connsiteX22" fmla="*/ 3037181 w 3813525"/>
              <a:gd name="connsiteY22" fmla="*/ 515442 h 1865855"/>
              <a:gd name="connsiteX23" fmla="*/ 3651796 w 3813525"/>
              <a:gd name="connsiteY23" fmla="*/ 518558 h 1865855"/>
              <a:gd name="connsiteX24" fmla="*/ 3764862 w 3813525"/>
              <a:gd name="connsiteY24" fmla="*/ 342047 h 1865855"/>
              <a:gd name="connsiteX25" fmla="*/ 3772178 w 3813525"/>
              <a:gd name="connsiteY25" fmla="*/ 56755 h 1865855"/>
              <a:gd name="connsiteX26" fmla="*/ 1936062 w 3813525"/>
              <a:gd name="connsiteY26" fmla="*/ 42124 h 1865855"/>
              <a:gd name="connsiteX27" fmla="*/ 1789758 w 3813525"/>
              <a:gd name="connsiteY27" fmla="*/ 159167 h 1865855"/>
              <a:gd name="connsiteX0" fmla="*/ 1789758 w 3813525"/>
              <a:gd name="connsiteY0" fmla="*/ 159167 h 1865855"/>
              <a:gd name="connsiteX1" fmla="*/ 1745867 w 3813525"/>
              <a:gd name="connsiteY1" fmla="*/ 356678 h 1865855"/>
              <a:gd name="connsiteX2" fmla="*/ 1745867 w 3813525"/>
              <a:gd name="connsiteY2" fmla="*/ 356678 h 1865855"/>
              <a:gd name="connsiteX3" fmla="*/ 1819965 w 3813525"/>
              <a:gd name="connsiteY3" fmla="*/ 511966 h 1865855"/>
              <a:gd name="connsiteX4" fmla="*/ 2450880 w 3813525"/>
              <a:gd name="connsiteY4" fmla="*/ 494581 h 1865855"/>
              <a:gd name="connsiteX5" fmla="*/ 2470072 w 3813525"/>
              <a:gd name="connsiteY5" fmla="*/ 656601 h 1865855"/>
              <a:gd name="connsiteX6" fmla="*/ 2221355 w 3813525"/>
              <a:gd name="connsiteY6" fmla="*/ 693177 h 1865855"/>
              <a:gd name="connsiteX7" fmla="*/ 1197227 w 3813525"/>
              <a:gd name="connsiteY7" fmla="*/ 751699 h 1865855"/>
              <a:gd name="connsiteX8" fmla="*/ 348664 w 3813525"/>
              <a:gd name="connsiteY8" fmla="*/ 890687 h 1865855"/>
              <a:gd name="connsiteX9" fmla="*/ 44541 w 3813525"/>
              <a:gd name="connsiteY9" fmla="*/ 1137736 h 1865855"/>
              <a:gd name="connsiteX10" fmla="*/ 12165 w 3813525"/>
              <a:gd name="connsiteY10" fmla="*/ 1293023 h 1865855"/>
              <a:gd name="connsiteX11" fmla="*/ 12165 w 3813525"/>
              <a:gd name="connsiteY11" fmla="*/ 1430927 h 1865855"/>
              <a:gd name="connsiteX12" fmla="*/ 11804 w 3813525"/>
              <a:gd name="connsiteY12" fmla="*/ 1639091 h 1865855"/>
              <a:gd name="connsiteX13" fmla="*/ 172598 w 3813525"/>
              <a:gd name="connsiteY13" fmla="*/ 1840218 h 1865855"/>
              <a:gd name="connsiteX14" fmla="*/ 816837 w 3813525"/>
              <a:gd name="connsiteY14" fmla="*/ 1834348 h 1865855"/>
              <a:gd name="connsiteX15" fmla="*/ 904619 w 3813525"/>
              <a:gd name="connsiteY15" fmla="*/ 1578316 h 1865855"/>
              <a:gd name="connsiteX16" fmla="*/ 626642 w 3813525"/>
              <a:gd name="connsiteY16" fmla="*/ 1278393 h 1865855"/>
              <a:gd name="connsiteX17" fmla="*/ 633957 w 3813525"/>
              <a:gd name="connsiteY17" fmla="*/ 1015046 h 1865855"/>
              <a:gd name="connsiteX18" fmla="*/ 1153336 w 3813525"/>
              <a:gd name="connsiteY18" fmla="*/ 861427 h 1865855"/>
              <a:gd name="connsiteX19" fmla="*/ 1804389 w 3813525"/>
              <a:gd name="connsiteY19" fmla="*/ 795590 h 1865855"/>
              <a:gd name="connsiteX20" fmla="*/ 2543224 w 3813525"/>
              <a:gd name="connsiteY20" fmla="*/ 722438 h 1865855"/>
              <a:gd name="connsiteX21" fmla="*/ 2945560 w 3813525"/>
              <a:gd name="connsiteY21" fmla="*/ 700492 h 1865855"/>
              <a:gd name="connsiteX22" fmla="*/ 3037181 w 3813525"/>
              <a:gd name="connsiteY22" fmla="*/ 515442 h 1865855"/>
              <a:gd name="connsiteX23" fmla="*/ 3651796 w 3813525"/>
              <a:gd name="connsiteY23" fmla="*/ 518558 h 1865855"/>
              <a:gd name="connsiteX24" fmla="*/ 3764862 w 3813525"/>
              <a:gd name="connsiteY24" fmla="*/ 342047 h 1865855"/>
              <a:gd name="connsiteX25" fmla="*/ 3772178 w 3813525"/>
              <a:gd name="connsiteY25" fmla="*/ 56755 h 1865855"/>
              <a:gd name="connsiteX26" fmla="*/ 1936062 w 3813525"/>
              <a:gd name="connsiteY26" fmla="*/ 42124 h 1865855"/>
              <a:gd name="connsiteX27" fmla="*/ 1789758 w 3813525"/>
              <a:gd name="connsiteY27" fmla="*/ 159167 h 1865855"/>
              <a:gd name="connsiteX0" fmla="*/ 1789758 w 3786758"/>
              <a:gd name="connsiteY0" fmla="*/ 138580 h 1845268"/>
              <a:gd name="connsiteX1" fmla="*/ 1745867 w 3786758"/>
              <a:gd name="connsiteY1" fmla="*/ 336091 h 1845268"/>
              <a:gd name="connsiteX2" fmla="*/ 1745867 w 3786758"/>
              <a:gd name="connsiteY2" fmla="*/ 336091 h 1845268"/>
              <a:gd name="connsiteX3" fmla="*/ 1819965 w 3786758"/>
              <a:gd name="connsiteY3" fmla="*/ 491379 h 1845268"/>
              <a:gd name="connsiteX4" fmla="*/ 2450880 w 3786758"/>
              <a:gd name="connsiteY4" fmla="*/ 473994 h 1845268"/>
              <a:gd name="connsiteX5" fmla="*/ 2470072 w 3786758"/>
              <a:gd name="connsiteY5" fmla="*/ 636014 h 1845268"/>
              <a:gd name="connsiteX6" fmla="*/ 2221355 w 3786758"/>
              <a:gd name="connsiteY6" fmla="*/ 672590 h 1845268"/>
              <a:gd name="connsiteX7" fmla="*/ 1197227 w 3786758"/>
              <a:gd name="connsiteY7" fmla="*/ 731112 h 1845268"/>
              <a:gd name="connsiteX8" fmla="*/ 348664 w 3786758"/>
              <a:gd name="connsiteY8" fmla="*/ 870100 h 1845268"/>
              <a:gd name="connsiteX9" fmla="*/ 44541 w 3786758"/>
              <a:gd name="connsiteY9" fmla="*/ 1117149 h 1845268"/>
              <a:gd name="connsiteX10" fmla="*/ 12165 w 3786758"/>
              <a:gd name="connsiteY10" fmla="*/ 1272436 h 1845268"/>
              <a:gd name="connsiteX11" fmla="*/ 12165 w 3786758"/>
              <a:gd name="connsiteY11" fmla="*/ 1410340 h 1845268"/>
              <a:gd name="connsiteX12" fmla="*/ 11804 w 3786758"/>
              <a:gd name="connsiteY12" fmla="*/ 1618504 h 1845268"/>
              <a:gd name="connsiteX13" fmla="*/ 172598 w 3786758"/>
              <a:gd name="connsiteY13" fmla="*/ 1819631 h 1845268"/>
              <a:gd name="connsiteX14" fmla="*/ 816837 w 3786758"/>
              <a:gd name="connsiteY14" fmla="*/ 1813761 h 1845268"/>
              <a:gd name="connsiteX15" fmla="*/ 904619 w 3786758"/>
              <a:gd name="connsiteY15" fmla="*/ 1557729 h 1845268"/>
              <a:gd name="connsiteX16" fmla="*/ 626642 w 3786758"/>
              <a:gd name="connsiteY16" fmla="*/ 1257806 h 1845268"/>
              <a:gd name="connsiteX17" fmla="*/ 633957 w 3786758"/>
              <a:gd name="connsiteY17" fmla="*/ 994459 h 1845268"/>
              <a:gd name="connsiteX18" fmla="*/ 1153336 w 3786758"/>
              <a:gd name="connsiteY18" fmla="*/ 840840 h 1845268"/>
              <a:gd name="connsiteX19" fmla="*/ 1804389 w 3786758"/>
              <a:gd name="connsiteY19" fmla="*/ 775003 h 1845268"/>
              <a:gd name="connsiteX20" fmla="*/ 2543224 w 3786758"/>
              <a:gd name="connsiteY20" fmla="*/ 701851 h 1845268"/>
              <a:gd name="connsiteX21" fmla="*/ 2945560 w 3786758"/>
              <a:gd name="connsiteY21" fmla="*/ 679905 h 1845268"/>
              <a:gd name="connsiteX22" fmla="*/ 3037181 w 3786758"/>
              <a:gd name="connsiteY22" fmla="*/ 494855 h 1845268"/>
              <a:gd name="connsiteX23" fmla="*/ 3651796 w 3786758"/>
              <a:gd name="connsiteY23" fmla="*/ 497971 h 1845268"/>
              <a:gd name="connsiteX24" fmla="*/ 3764862 w 3786758"/>
              <a:gd name="connsiteY24" fmla="*/ 321460 h 1845268"/>
              <a:gd name="connsiteX25" fmla="*/ 3733041 w 3786758"/>
              <a:gd name="connsiteY25" fmla="*/ 57515 h 1845268"/>
              <a:gd name="connsiteX26" fmla="*/ 1936062 w 3786758"/>
              <a:gd name="connsiteY26" fmla="*/ 21537 h 1845268"/>
              <a:gd name="connsiteX27" fmla="*/ 1789758 w 3786758"/>
              <a:gd name="connsiteY27" fmla="*/ 138580 h 1845268"/>
              <a:gd name="connsiteX0" fmla="*/ 1789758 w 3852742"/>
              <a:gd name="connsiteY0" fmla="*/ 104141 h 1810829"/>
              <a:gd name="connsiteX1" fmla="*/ 1745867 w 3852742"/>
              <a:gd name="connsiteY1" fmla="*/ 301652 h 1810829"/>
              <a:gd name="connsiteX2" fmla="*/ 1745867 w 3852742"/>
              <a:gd name="connsiteY2" fmla="*/ 301652 h 1810829"/>
              <a:gd name="connsiteX3" fmla="*/ 1819965 w 3852742"/>
              <a:gd name="connsiteY3" fmla="*/ 456940 h 1810829"/>
              <a:gd name="connsiteX4" fmla="*/ 2450880 w 3852742"/>
              <a:gd name="connsiteY4" fmla="*/ 439555 h 1810829"/>
              <a:gd name="connsiteX5" fmla="*/ 2470072 w 3852742"/>
              <a:gd name="connsiteY5" fmla="*/ 601575 h 1810829"/>
              <a:gd name="connsiteX6" fmla="*/ 2221355 w 3852742"/>
              <a:gd name="connsiteY6" fmla="*/ 638151 h 1810829"/>
              <a:gd name="connsiteX7" fmla="*/ 1197227 w 3852742"/>
              <a:gd name="connsiteY7" fmla="*/ 696673 h 1810829"/>
              <a:gd name="connsiteX8" fmla="*/ 348664 w 3852742"/>
              <a:gd name="connsiteY8" fmla="*/ 835661 h 1810829"/>
              <a:gd name="connsiteX9" fmla="*/ 44541 w 3852742"/>
              <a:gd name="connsiteY9" fmla="*/ 1082710 h 1810829"/>
              <a:gd name="connsiteX10" fmla="*/ 12165 w 3852742"/>
              <a:gd name="connsiteY10" fmla="*/ 1237997 h 1810829"/>
              <a:gd name="connsiteX11" fmla="*/ 12165 w 3852742"/>
              <a:gd name="connsiteY11" fmla="*/ 1375901 h 1810829"/>
              <a:gd name="connsiteX12" fmla="*/ 11804 w 3852742"/>
              <a:gd name="connsiteY12" fmla="*/ 1584065 h 1810829"/>
              <a:gd name="connsiteX13" fmla="*/ 172598 w 3852742"/>
              <a:gd name="connsiteY13" fmla="*/ 1785192 h 1810829"/>
              <a:gd name="connsiteX14" fmla="*/ 816837 w 3852742"/>
              <a:gd name="connsiteY14" fmla="*/ 1779322 h 1810829"/>
              <a:gd name="connsiteX15" fmla="*/ 904619 w 3852742"/>
              <a:gd name="connsiteY15" fmla="*/ 1523290 h 1810829"/>
              <a:gd name="connsiteX16" fmla="*/ 626642 w 3852742"/>
              <a:gd name="connsiteY16" fmla="*/ 1223367 h 1810829"/>
              <a:gd name="connsiteX17" fmla="*/ 633957 w 3852742"/>
              <a:gd name="connsiteY17" fmla="*/ 960020 h 1810829"/>
              <a:gd name="connsiteX18" fmla="*/ 1153336 w 3852742"/>
              <a:gd name="connsiteY18" fmla="*/ 806401 h 1810829"/>
              <a:gd name="connsiteX19" fmla="*/ 1804389 w 3852742"/>
              <a:gd name="connsiteY19" fmla="*/ 740564 h 1810829"/>
              <a:gd name="connsiteX20" fmla="*/ 2543224 w 3852742"/>
              <a:gd name="connsiteY20" fmla="*/ 667412 h 1810829"/>
              <a:gd name="connsiteX21" fmla="*/ 2945560 w 3852742"/>
              <a:gd name="connsiteY21" fmla="*/ 645466 h 1810829"/>
              <a:gd name="connsiteX22" fmla="*/ 3037181 w 3852742"/>
              <a:gd name="connsiteY22" fmla="*/ 460416 h 1810829"/>
              <a:gd name="connsiteX23" fmla="*/ 3651796 w 3852742"/>
              <a:gd name="connsiteY23" fmla="*/ 463532 h 1810829"/>
              <a:gd name="connsiteX24" fmla="*/ 3764862 w 3852742"/>
              <a:gd name="connsiteY24" fmla="*/ 287021 h 1810829"/>
              <a:gd name="connsiteX25" fmla="*/ 3733041 w 3852742"/>
              <a:gd name="connsiteY25" fmla="*/ 23076 h 1810829"/>
              <a:gd name="connsiteX26" fmla="*/ 2316765 w 3852742"/>
              <a:gd name="connsiteY26" fmla="*/ 22677 h 1810829"/>
              <a:gd name="connsiteX27" fmla="*/ 1789758 w 3852742"/>
              <a:gd name="connsiteY27" fmla="*/ 104141 h 1810829"/>
              <a:gd name="connsiteX0" fmla="*/ 1803989 w 3852742"/>
              <a:gd name="connsiteY0" fmla="*/ 59568 h 1808952"/>
              <a:gd name="connsiteX1" fmla="*/ 1745867 w 3852742"/>
              <a:gd name="connsiteY1" fmla="*/ 299775 h 1808952"/>
              <a:gd name="connsiteX2" fmla="*/ 1745867 w 3852742"/>
              <a:gd name="connsiteY2" fmla="*/ 299775 h 1808952"/>
              <a:gd name="connsiteX3" fmla="*/ 1819965 w 3852742"/>
              <a:gd name="connsiteY3" fmla="*/ 455063 h 1808952"/>
              <a:gd name="connsiteX4" fmla="*/ 2450880 w 3852742"/>
              <a:gd name="connsiteY4" fmla="*/ 437678 h 1808952"/>
              <a:gd name="connsiteX5" fmla="*/ 2470072 w 3852742"/>
              <a:gd name="connsiteY5" fmla="*/ 599698 h 1808952"/>
              <a:gd name="connsiteX6" fmla="*/ 2221355 w 3852742"/>
              <a:gd name="connsiteY6" fmla="*/ 636274 h 1808952"/>
              <a:gd name="connsiteX7" fmla="*/ 1197227 w 3852742"/>
              <a:gd name="connsiteY7" fmla="*/ 694796 h 1808952"/>
              <a:gd name="connsiteX8" fmla="*/ 348664 w 3852742"/>
              <a:gd name="connsiteY8" fmla="*/ 833784 h 1808952"/>
              <a:gd name="connsiteX9" fmla="*/ 44541 w 3852742"/>
              <a:gd name="connsiteY9" fmla="*/ 1080833 h 1808952"/>
              <a:gd name="connsiteX10" fmla="*/ 12165 w 3852742"/>
              <a:gd name="connsiteY10" fmla="*/ 1236120 h 1808952"/>
              <a:gd name="connsiteX11" fmla="*/ 12165 w 3852742"/>
              <a:gd name="connsiteY11" fmla="*/ 1374024 h 1808952"/>
              <a:gd name="connsiteX12" fmla="*/ 11804 w 3852742"/>
              <a:gd name="connsiteY12" fmla="*/ 1582188 h 1808952"/>
              <a:gd name="connsiteX13" fmla="*/ 172598 w 3852742"/>
              <a:gd name="connsiteY13" fmla="*/ 1783315 h 1808952"/>
              <a:gd name="connsiteX14" fmla="*/ 816837 w 3852742"/>
              <a:gd name="connsiteY14" fmla="*/ 1777445 h 1808952"/>
              <a:gd name="connsiteX15" fmla="*/ 904619 w 3852742"/>
              <a:gd name="connsiteY15" fmla="*/ 1521413 h 1808952"/>
              <a:gd name="connsiteX16" fmla="*/ 626642 w 3852742"/>
              <a:gd name="connsiteY16" fmla="*/ 1221490 h 1808952"/>
              <a:gd name="connsiteX17" fmla="*/ 633957 w 3852742"/>
              <a:gd name="connsiteY17" fmla="*/ 958143 h 1808952"/>
              <a:gd name="connsiteX18" fmla="*/ 1153336 w 3852742"/>
              <a:gd name="connsiteY18" fmla="*/ 804524 h 1808952"/>
              <a:gd name="connsiteX19" fmla="*/ 1804389 w 3852742"/>
              <a:gd name="connsiteY19" fmla="*/ 738687 h 1808952"/>
              <a:gd name="connsiteX20" fmla="*/ 2543224 w 3852742"/>
              <a:gd name="connsiteY20" fmla="*/ 665535 h 1808952"/>
              <a:gd name="connsiteX21" fmla="*/ 2945560 w 3852742"/>
              <a:gd name="connsiteY21" fmla="*/ 643589 h 1808952"/>
              <a:gd name="connsiteX22" fmla="*/ 3037181 w 3852742"/>
              <a:gd name="connsiteY22" fmla="*/ 458539 h 1808952"/>
              <a:gd name="connsiteX23" fmla="*/ 3651796 w 3852742"/>
              <a:gd name="connsiteY23" fmla="*/ 461655 h 1808952"/>
              <a:gd name="connsiteX24" fmla="*/ 3764862 w 3852742"/>
              <a:gd name="connsiteY24" fmla="*/ 285144 h 1808952"/>
              <a:gd name="connsiteX25" fmla="*/ 3733041 w 3852742"/>
              <a:gd name="connsiteY25" fmla="*/ 21199 h 1808952"/>
              <a:gd name="connsiteX26" fmla="*/ 2316765 w 3852742"/>
              <a:gd name="connsiteY26" fmla="*/ 20800 h 1808952"/>
              <a:gd name="connsiteX27" fmla="*/ 1803989 w 3852742"/>
              <a:gd name="connsiteY27" fmla="*/ 59568 h 1808952"/>
              <a:gd name="connsiteX0" fmla="*/ 1803989 w 3852742"/>
              <a:gd name="connsiteY0" fmla="*/ 59568 h 1808952"/>
              <a:gd name="connsiteX1" fmla="*/ 1745867 w 3852742"/>
              <a:gd name="connsiteY1" fmla="*/ 299775 h 1808952"/>
              <a:gd name="connsiteX2" fmla="*/ 1745867 w 3852742"/>
              <a:gd name="connsiteY2" fmla="*/ 299775 h 1808952"/>
              <a:gd name="connsiteX3" fmla="*/ 1819965 w 3852742"/>
              <a:gd name="connsiteY3" fmla="*/ 455063 h 1808952"/>
              <a:gd name="connsiteX4" fmla="*/ 2450880 w 3852742"/>
              <a:gd name="connsiteY4" fmla="*/ 437678 h 1808952"/>
              <a:gd name="connsiteX5" fmla="*/ 2470072 w 3852742"/>
              <a:gd name="connsiteY5" fmla="*/ 599698 h 1808952"/>
              <a:gd name="connsiteX6" fmla="*/ 2221355 w 3852742"/>
              <a:gd name="connsiteY6" fmla="*/ 636274 h 1808952"/>
              <a:gd name="connsiteX7" fmla="*/ 1197227 w 3852742"/>
              <a:gd name="connsiteY7" fmla="*/ 694796 h 1808952"/>
              <a:gd name="connsiteX8" fmla="*/ 348664 w 3852742"/>
              <a:gd name="connsiteY8" fmla="*/ 833784 h 1808952"/>
              <a:gd name="connsiteX9" fmla="*/ 44541 w 3852742"/>
              <a:gd name="connsiteY9" fmla="*/ 1080833 h 1808952"/>
              <a:gd name="connsiteX10" fmla="*/ 12165 w 3852742"/>
              <a:gd name="connsiteY10" fmla="*/ 1236120 h 1808952"/>
              <a:gd name="connsiteX11" fmla="*/ 12165 w 3852742"/>
              <a:gd name="connsiteY11" fmla="*/ 1374024 h 1808952"/>
              <a:gd name="connsiteX12" fmla="*/ 11804 w 3852742"/>
              <a:gd name="connsiteY12" fmla="*/ 1582188 h 1808952"/>
              <a:gd name="connsiteX13" fmla="*/ 172598 w 3852742"/>
              <a:gd name="connsiteY13" fmla="*/ 1783315 h 1808952"/>
              <a:gd name="connsiteX14" fmla="*/ 816837 w 3852742"/>
              <a:gd name="connsiteY14" fmla="*/ 1777445 h 1808952"/>
              <a:gd name="connsiteX15" fmla="*/ 904619 w 3852742"/>
              <a:gd name="connsiteY15" fmla="*/ 1521413 h 1808952"/>
              <a:gd name="connsiteX16" fmla="*/ 626642 w 3852742"/>
              <a:gd name="connsiteY16" fmla="*/ 1221490 h 1808952"/>
              <a:gd name="connsiteX17" fmla="*/ 633957 w 3852742"/>
              <a:gd name="connsiteY17" fmla="*/ 958143 h 1808952"/>
              <a:gd name="connsiteX18" fmla="*/ 1153336 w 3852742"/>
              <a:gd name="connsiteY18" fmla="*/ 804524 h 1808952"/>
              <a:gd name="connsiteX19" fmla="*/ 1804389 w 3852742"/>
              <a:gd name="connsiteY19" fmla="*/ 738687 h 1808952"/>
              <a:gd name="connsiteX20" fmla="*/ 2543224 w 3852742"/>
              <a:gd name="connsiteY20" fmla="*/ 665535 h 1808952"/>
              <a:gd name="connsiteX21" fmla="*/ 2945560 w 3852742"/>
              <a:gd name="connsiteY21" fmla="*/ 643589 h 1808952"/>
              <a:gd name="connsiteX22" fmla="*/ 3037181 w 3852742"/>
              <a:gd name="connsiteY22" fmla="*/ 458539 h 1808952"/>
              <a:gd name="connsiteX23" fmla="*/ 3651796 w 3852742"/>
              <a:gd name="connsiteY23" fmla="*/ 461655 h 1808952"/>
              <a:gd name="connsiteX24" fmla="*/ 3764862 w 3852742"/>
              <a:gd name="connsiteY24" fmla="*/ 285144 h 1808952"/>
              <a:gd name="connsiteX25" fmla="*/ 3733041 w 3852742"/>
              <a:gd name="connsiteY25" fmla="*/ 21199 h 1808952"/>
              <a:gd name="connsiteX26" fmla="*/ 2316765 w 3852742"/>
              <a:gd name="connsiteY26" fmla="*/ 20800 h 1808952"/>
              <a:gd name="connsiteX27" fmla="*/ 1803989 w 3852742"/>
              <a:gd name="connsiteY27" fmla="*/ 59568 h 1808952"/>
              <a:gd name="connsiteX0" fmla="*/ 1803989 w 3780541"/>
              <a:gd name="connsiteY0" fmla="*/ 57995 h 1807379"/>
              <a:gd name="connsiteX1" fmla="*/ 1745867 w 3780541"/>
              <a:gd name="connsiteY1" fmla="*/ 298202 h 1807379"/>
              <a:gd name="connsiteX2" fmla="*/ 1745867 w 3780541"/>
              <a:gd name="connsiteY2" fmla="*/ 298202 h 1807379"/>
              <a:gd name="connsiteX3" fmla="*/ 1819965 w 3780541"/>
              <a:gd name="connsiteY3" fmla="*/ 453490 h 1807379"/>
              <a:gd name="connsiteX4" fmla="*/ 2450880 w 3780541"/>
              <a:gd name="connsiteY4" fmla="*/ 436105 h 1807379"/>
              <a:gd name="connsiteX5" fmla="*/ 2470072 w 3780541"/>
              <a:gd name="connsiteY5" fmla="*/ 598125 h 1807379"/>
              <a:gd name="connsiteX6" fmla="*/ 2221355 w 3780541"/>
              <a:gd name="connsiteY6" fmla="*/ 634701 h 1807379"/>
              <a:gd name="connsiteX7" fmla="*/ 1197227 w 3780541"/>
              <a:gd name="connsiteY7" fmla="*/ 693223 h 1807379"/>
              <a:gd name="connsiteX8" fmla="*/ 348664 w 3780541"/>
              <a:gd name="connsiteY8" fmla="*/ 832211 h 1807379"/>
              <a:gd name="connsiteX9" fmla="*/ 44541 w 3780541"/>
              <a:gd name="connsiteY9" fmla="*/ 1079260 h 1807379"/>
              <a:gd name="connsiteX10" fmla="*/ 12165 w 3780541"/>
              <a:gd name="connsiteY10" fmla="*/ 1234547 h 1807379"/>
              <a:gd name="connsiteX11" fmla="*/ 12165 w 3780541"/>
              <a:gd name="connsiteY11" fmla="*/ 1372451 h 1807379"/>
              <a:gd name="connsiteX12" fmla="*/ 11804 w 3780541"/>
              <a:gd name="connsiteY12" fmla="*/ 1580615 h 1807379"/>
              <a:gd name="connsiteX13" fmla="*/ 172598 w 3780541"/>
              <a:gd name="connsiteY13" fmla="*/ 1781742 h 1807379"/>
              <a:gd name="connsiteX14" fmla="*/ 816837 w 3780541"/>
              <a:gd name="connsiteY14" fmla="*/ 1775872 h 1807379"/>
              <a:gd name="connsiteX15" fmla="*/ 904619 w 3780541"/>
              <a:gd name="connsiteY15" fmla="*/ 1519840 h 1807379"/>
              <a:gd name="connsiteX16" fmla="*/ 626642 w 3780541"/>
              <a:gd name="connsiteY16" fmla="*/ 1219917 h 1807379"/>
              <a:gd name="connsiteX17" fmla="*/ 633957 w 3780541"/>
              <a:gd name="connsiteY17" fmla="*/ 956570 h 1807379"/>
              <a:gd name="connsiteX18" fmla="*/ 1153336 w 3780541"/>
              <a:gd name="connsiteY18" fmla="*/ 802951 h 1807379"/>
              <a:gd name="connsiteX19" fmla="*/ 1804389 w 3780541"/>
              <a:gd name="connsiteY19" fmla="*/ 737114 h 1807379"/>
              <a:gd name="connsiteX20" fmla="*/ 2543224 w 3780541"/>
              <a:gd name="connsiteY20" fmla="*/ 663962 h 1807379"/>
              <a:gd name="connsiteX21" fmla="*/ 2945560 w 3780541"/>
              <a:gd name="connsiteY21" fmla="*/ 642016 h 1807379"/>
              <a:gd name="connsiteX22" fmla="*/ 3037181 w 3780541"/>
              <a:gd name="connsiteY22" fmla="*/ 456966 h 1807379"/>
              <a:gd name="connsiteX23" fmla="*/ 3651796 w 3780541"/>
              <a:gd name="connsiteY23" fmla="*/ 460082 h 1807379"/>
              <a:gd name="connsiteX24" fmla="*/ 3764862 w 3780541"/>
              <a:gd name="connsiteY24" fmla="*/ 283571 h 1807379"/>
              <a:gd name="connsiteX25" fmla="*/ 3733041 w 3780541"/>
              <a:gd name="connsiteY25" fmla="*/ 19626 h 1807379"/>
              <a:gd name="connsiteX26" fmla="*/ 2316765 w 3780541"/>
              <a:gd name="connsiteY26" fmla="*/ 19227 h 1807379"/>
              <a:gd name="connsiteX27" fmla="*/ 1803989 w 3780541"/>
              <a:gd name="connsiteY27" fmla="*/ 57995 h 1807379"/>
              <a:gd name="connsiteX0" fmla="*/ 1803989 w 3872607"/>
              <a:gd name="connsiteY0" fmla="*/ 60879 h 1810263"/>
              <a:gd name="connsiteX1" fmla="*/ 1745867 w 3872607"/>
              <a:gd name="connsiteY1" fmla="*/ 301086 h 1810263"/>
              <a:gd name="connsiteX2" fmla="*/ 1745867 w 3872607"/>
              <a:gd name="connsiteY2" fmla="*/ 301086 h 1810263"/>
              <a:gd name="connsiteX3" fmla="*/ 1819965 w 3872607"/>
              <a:gd name="connsiteY3" fmla="*/ 456374 h 1810263"/>
              <a:gd name="connsiteX4" fmla="*/ 2450880 w 3872607"/>
              <a:gd name="connsiteY4" fmla="*/ 438989 h 1810263"/>
              <a:gd name="connsiteX5" fmla="*/ 2470072 w 3872607"/>
              <a:gd name="connsiteY5" fmla="*/ 601009 h 1810263"/>
              <a:gd name="connsiteX6" fmla="*/ 2221355 w 3872607"/>
              <a:gd name="connsiteY6" fmla="*/ 637585 h 1810263"/>
              <a:gd name="connsiteX7" fmla="*/ 1197227 w 3872607"/>
              <a:gd name="connsiteY7" fmla="*/ 696107 h 1810263"/>
              <a:gd name="connsiteX8" fmla="*/ 348664 w 3872607"/>
              <a:gd name="connsiteY8" fmla="*/ 835095 h 1810263"/>
              <a:gd name="connsiteX9" fmla="*/ 44541 w 3872607"/>
              <a:gd name="connsiteY9" fmla="*/ 1082144 h 1810263"/>
              <a:gd name="connsiteX10" fmla="*/ 12165 w 3872607"/>
              <a:gd name="connsiteY10" fmla="*/ 1237431 h 1810263"/>
              <a:gd name="connsiteX11" fmla="*/ 12165 w 3872607"/>
              <a:gd name="connsiteY11" fmla="*/ 1375335 h 1810263"/>
              <a:gd name="connsiteX12" fmla="*/ 11804 w 3872607"/>
              <a:gd name="connsiteY12" fmla="*/ 1583499 h 1810263"/>
              <a:gd name="connsiteX13" fmla="*/ 172598 w 3872607"/>
              <a:gd name="connsiteY13" fmla="*/ 1784626 h 1810263"/>
              <a:gd name="connsiteX14" fmla="*/ 816837 w 3872607"/>
              <a:gd name="connsiteY14" fmla="*/ 1778756 h 1810263"/>
              <a:gd name="connsiteX15" fmla="*/ 904619 w 3872607"/>
              <a:gd name="connsiteY15" fmla="*/ 1522724 h 1810263"/>
              <a:gd name="connsiteX16" fmla="*/ 626642 w 3872607"/>
              <a:gd name="connsiteY16" fmla="*/ 1222801 h 1810263"/>
              <a:gd name="connsiteX17" fmla="*/ 633957 w 3872607"/>
              <a:gd name="connsiteY17" fmla="*/ 959454 h 1810263"/>
              <a:gd name="connsiteX18" fmla="*/ 1153336 w 3872607"/>
              <a:gd name="connsiteY18" fmla="*/ 805835 h 1810263"/>
              <a:gd name="connsiteX19" fmla="*/ 1804389 w 3872607"/>
              <a:gd name="connsiteY19" fmla="*/ 739998 h 1810263"/>
              <a:gd name="connsiteX20" fmla="*/ 2543224 w 3872607"/>
              <a:gd name="connsiteY20" fmla="*/ 666846 h 1810263"/>
              <a:gd name="connsiteX21" fmla="*/ 2945560 w 3872607"/>
              <a:gd name="connsiteY21" fmla="*/ 644900 h 1810263"/>
              <a:gd name="connsiteX22" fmla="*/ 3037181 w 3872607"/>
              <a:gd name="connsiteY22" fmla="*/ 459850 h 1810263"/>
              <a:gd name="connsiteX23" fmla="*/ 3651796 w 3872607"/>
              <a:gd name="connsiteY23" fmla="*/ 462966 h 1810263"/>
              <a:gd name="connsiteX24" fmla="*/ 3811115 w 3872607"/>
              <a:gd name="connsiteY24" fmla="*/ 304245 h 1810263"/>
              <a:gd name="connsiteX25" fmla="*/ 3733041 w 3872607"/>
              <a:gd name="connsiteY25" fmla="*/ 22510 h 1810263"/>
              <a:gd name="connsiteX26" fmla="*/ 2316765 w 3872607"/>
              <a:gd name="connsiteY26" fmla="*/ 22111 h 1810263"/>
              <a:gd name="connsiteX27" fmla="*/ 1803989 w 3872607"/>
              <a:gd name="connsiteY27" fmla="*/ 60879 h 1810263"/>
              <a:gd name="connsiteX0" fmla="*/ 1803989 w 3816636"/>
              <a:gd name="connsiteY0" fmla="*/ 57733 h 1807117"/>
              <a:gd name="connsiteX1" fmla="*/ 1745867 w 3816636"/>
              <a:gd name="connsiteY1" fmla="*/ 297940 h 1807117"/>
              <a:gd name="connsiteX2" fmla="*/ 1745867 w 3816636"/>
              <a:gd name="connsiteY2" fmla="*/ 297940 h 1807117"/>
              <a:gd name="connsiteX3" fmla="*/ 1819965 w 3816636"/>
              <a:gd name="connsiteY3" fmla="*/ 453228 h 1807117"/>
              <a:gd name="connsiteX4" fmla="*/ 2450880 w 3816636"/>
              <a:gd name="connsiteY4" fmla="*/ 435843 h 1807117"/>
              <a:gd name="connsiteX5" fmla="*/ 2470072 w 3816636"/>
              <a:gd name="connsiteY5" fmla="*/ 597863 h 1807117"/>
              <a:gd name="connsiteX6" fmla="*/ 2221355 w 3816636"/>
              <a:gd name="connsiteY6" fmla="*/ 634439 h 1807117"/>
              <a:gd name="connsiteX7" fmla="*/ 1197227 w 3816636"/>
              <a:gd name="connsiteY7" fmla="*/ 692961 h 1807117"/>
              <a:gd name="connsiteX8" fmla="*/ 348664 w 3816636"/>
              <a:gd name="connsiteY8" fmla="*/ 831949 h 1807117"/>
              <a:gd name="connsiteX9" fmla="*/ 44541 w 3816636"/>
              <a:gd name="connsiteY9" fmla="*/ 1078998 h 1807117"/>
              <a:gd name="connsiteX10" fmla="*/ 12165 w 3816636"/>
              <a:gd name="connsiteY10" fmla="*/ 1234285 h 1807117"/>
              <a:gd name="connsiteX11" fmla="*/ 12165 w 3816636"/>
              <a:gd name="connsiteY11" fmla="*/ 1372189 h 1807117"/>
              <a:gd name="connsiteX12" fmla="*/ 11804 w 3816636"/>
              <a:gd name="connsiteY12" fmla="*/ 1580353 h 1807117"/>
              <a:gd name="connsiteX13" fmla="*/ 172598 w 3816636"/>
              <a:gd name="connsiteY13" fmla="*/ 1781480 h 1807117"/>
              <a:gd name="connsiteX14" fmla="*/ 816837 w 3816636"/>
              <a:gd name="connsiteY14" fmla="*/ 1775610 h 1807117"/>
              <a:gd name="connsiteX15" fmla="*/ 904619 w 3816636"/>
              <a:gd name="connsiteY15" fmla="*/ 1519578 h 1807117"/>
              <a:gd name="connsiteX16" fmla="*/ 626642 w 3816636"/>
              <a:gd name="connsiteY16" fmla="*/ 1219655 h 1807117"/>
              <a:gd name="connsiteX17" fmla="*/ 633957 w 3816636"/>
              <a:gd name="connsiteY17" fmla="*/ 956308 h 1807117"/>
              <a:gd name="connsiteX18" fmla="*/ 1153336 w 3816636"/>
              <a:gd name="connsiteY18" fmla="*/ 802689 h 1807117"/>
              <a:gd name="connsiteX19" fmla="*/ 1804389 w 3816636"/>
              <a:gd name="connsiteY19" fmla="*/ 736852 h 1807117"/>
              <a:gd name="connsiteX20" fmla="*/ 2543224 w 3816636"/>
              <a:gd name="connsiteY20" fmla="*/ 663700 h 1807117"/>
              <a:gd name="connsiteX21" fmla="*/ 2945560 w 3816636"/>
              <a:gd name="connsiteY21" fmla="*/ 641754 h 1807117"/>
              <a:gd name="connsiteX22" fmla="*/ 3037181 w 3816636"/>
              <a:gd name="connsiteY22" fmla="*/ 456704 h 1807117"/>
              <a:gd name="connsiteX23" fmla="*/ 3651796 w 3816636"/>
              <a:gd name="connsiteY23" fmla="*/ 459820 h 1807117"/>
              <a:gd name="connsiteX24" fmla="*/ 3811115 w 3816636"/>
              <a:gd name="connsiteY24" fmla="*/ 301099 h 1807117"/>
              <a:gd name="connsiteX25" fmla="*/ 3733041 w 3816636"/>
              <a:gd name="connsiteY25" fmla="*/ 19364 h 1807117"/>
              <a:gd name="connsiteX26" fmla="*/ 2316765 w 3816636"/>
              <a:gd name="connsiteY26" fmla="*/ 18965 h 1807117"/>
              <a:gd name="connsiteX27" fmla="*/ 1803989 w 3816636"/>
              <a:gd name="connsiteY27" fmla="*/ 57733 h 1807117"/>
              <a:gd name="connsiteX0" fmla="*/ 1803989 w 3823196"/>
              <a:gd name="connsiteY0" fmla="*/ 48016 h 1797400"/>
              <a:gd name="connsiteX1" fmla="*/ 1745867 w 3823196"/>
              <a:gd name="connsiteY1" fmla="*/ 288223 h 1797400"/>
              <a:gd name="connsiteX2" fmla="*/ 1745867 w 3823196"/>
              <a:gd name="connsiteY2" fmla="*/ 288223 h 1797400"/>
              <a:gd name="connsiteX3" fmla="*/ 1819965 w 3823196"/>
              <a:gd name="connsiteY3" fmla="*/ 443511 h 1797400"/>
              <a:gd name="connsiteX4" fmla="*/ 2450880 w 3823196"/>
              <a:gd name="connsiteY4" fmla="*/ 426126 h 1797400"/>
              <a:gd name="connsiteX5" fmla="*/ 2470072 w 3823196"/>
              <a:gd name="connsiteY5" fmla="*/ 588146 h 1797400"/>
              <a:gd name="connsiteX6" fmla="*/ 2221355 w 3823196"/>
              <a:gd name="connsiteY6" fmla="*/ 624722 h 1797400"/>
              <a:gd name="connsiteX7" fmla="*/ 1197227 w 3823196"/>
              <a:gd name="connsiteY7" fmla="*/ 683244 h 1797400"/>
              <a:gd name="connsiteX8" fmla="*/ 348664 w 3823196"/>
              <a:gd name="connsiteY8" fmla="*/ 822232 h 1797400"/>
              <a:gd name="connsiteX9" fmla="*/ 44541 w 3823196"/>
              <a:gd name="connsiteY9" fmla="*/ 1069281 h 1797400"/>
              <a:gd name="connsiteX10" fmla="*/ 12165 w 3823196"/>
              <a:gd name="connsiteY10" fmla="*/ 1224568 h 1797400"/>
              <a:gd name="connsiteX11" fmla="*/ 12165 w 3823196"/>
              <a:gd name="connsiteY11" fmla="*/ 1362472 h 1797400"/>
              <a:gd name="connsiteX12" fmla="*/ 11804 w 3823196"/>
              <a:gd name="connsiteY12" fmla="*/ 1570636 h 1797400"/>
              <a:gd name="connsiteX13" fmla="*/ 172598 w 3823196"/>
              <a:gd name="connsiteY13" fmla="*/ 1771763 h 1797400"/>
              <a:gd name="connsiteX14" fmla="*/ 816837 w 3823196"/>
              <a:gd name="connsiteY14" fmla="*/ 1765893 h 1797400"/>
              <a:gd name="connsiteX15" fmla="*/ 904619 w 3823196"/>
              <a:gd name="connsiteY15" fmla="*/ 1509861 h 1797400"/>
              <a:gd name="connsiteX16" fmla="*/ 626642 w 3823196"/>
              <a:gd name="connsiteY16" fmla="*/ 1209938 h 1797400"/>
              <a:gd name="connsiteX17" fmla="*/ 633957 w 3823196"/>
              <a:gd name="connsiteY17" fmla="*/ 946591 h 1797400"/>
              <a:gd name="connsiteX18" fmla="*/ 1153336 w 3823196"/>
              <a:gd name="connsiteY18" fmla="*/ 792972 h 1797400"/>
              <a:gd name="connsiteX19" fmla="*/ 1804389 w 3823196"/>
              <a:gd name="connsiteY19" fmla="*/ 727135 h 1797400"/>
              <a:gd name="connsiteX20" fmla="*/ 2543224 w 3823196"/>
              <a:gd name="connsiteY20" fmla="*/ 653983 h 1797400"/>
              <a:gd name="connsiteX21" fmla="*/ 2945560 w 3823196"/>
              <a:gd name="connsiteY21" fmla="*/ 632037 h 1797400"/>
              <a:gd name="connsiteX22" fmla="*/ 3037181 w 3823196"/>
              <a:gd name="connsiteY22" fmla="*/ 446987 h 1797400"/>
              <a:gd name="connsiteX23" fmla="*/ 3651796 w 3823196"/>
              <a:gd name="connsiteY23" fmla="*/ 450103 h 1797400"/>
              <a:gd name="connsiteX24" fmla="*/ 3811115 w 3823196"/>
              <a:gd name="connsiteY24" fmla="*/ 291382 h 1797400"/>
              <a:gd name="connsiteX25" fmla="*/ 3754389 w 3823196"/>
              <a:gd name="connsiteY25" fmla="*/ 23879 h 1797400"/>
              <a:gd name="connsiteX26" fmla="*/ 2316765 w 3823196"/>
              <a:gd name="connsiteY26" fmla="*/ 9248 h 1797400"/>
              <a:gd name="connsiteX27" fmla="*/ 1803989 w 3823196"/>
              <a:gd name="connsiteY27" fmla="*/ 48016 h 1797400"/>
              <a:gd name="connsiteX0" fmla="*/ 1803989 w 3816595"/>
              <a:gd name="connsiteY0" fmla="*/ 48016 h 1797400"/>
              <a:gd name="connsiteX1" fmla="*/ 1745867 w 3816595"/>
              <a:gd name="connsiteY1" fmla="*/ 288223 h 1797400"/>
              <a:gd name="connsiteX2" fmla="*/ 1745867 w 3816595"/>
              <a:gd name="connsiteY2" fmla="*/ 288223 h 1797400"/>
              <a:gd name="connsiteX3" fmla="*/ 1819965 w 3816595"/>
              <a:gd name="connsiteY3" fmla="*/ 443511 h 1797400"/>
              <a:gd name="connsiteX4" fmla="*/ 2450880 w 3816595"/>
              <a:gd name="connsiteY4" fmla="*/ 426126 h 1797400"/>
              <a:gd name="connsiteX5" fmla="*/ 2470072 w 3816595"/>
              <a:gd name="connsiteY5" fmla="*/ 588146 h 1797400"/>
              <a:gd name="connsiteX6" fmla="*/ 2221355 w 3816595"/>
              <a:gd name="connsiteY6" fmla="*/ 624722 h 1797400"/>
              <a:gd name="connsiteX7" fmla="*/ 1197227 w 3816595"/>
              <a:gd name="connsiteY7" fmla="*/ 683244 h 1797400"/>
              <a:gd name="connsiteX8" fmla="*/ 348664 w 3816595"/>
              <a:gd name="connsiteY8" fmla="*/ 822232 h 1797400"/>
              <a:gd name="connsiteX9" fmla="*/ 44541 w 3816595"/>
              <a:gd name="connsiteY9" fmla="*/ 1069281 h 1797400"/>
              <a:gd name="connsiteX10" fmla="*/ 12165 w 3816595"/>
              <a:gd name="connsiteY10" fmla="*/ 1224568 h 1797400"/>
              <a:gd name="connsiteX11" fmla="*/ 12165 w 3816595"/>
              <a:gd name="connsiteY11" fmla="*/ 1362472 h 1797400"/>
              <a:gd name="connsiteX12" fmla="*/ 11804 w 3816595"/>
              <a:gd name="connsiteY12" fmla="*/ 1570636 h 1797400"/>
              <a:gd name="connsiteX13" fmla="*/ 172598 w 3816595"/>
              <a:gd name="connsiteY13" fmla="*/ 1771763 h 1797400"/>
              <a:gd name="connsiteX14" fmla="*/ 816837 w 3816595"/>
              <a:gd name="connsiteY14" fmla="*/ 1765893 h 1797400"/>
              <a:gd name="connsiteX15" fmla="*/ 904619 w 3816595"/>
              <a:gd name="connsiteY15" fmla="*/ 1509861 h 1797400"/>
              <a:gd name="connsiteX16" fmla="*/ 626642 w 3816595"/>
              <a:gd name="connsiteY16" fmla="*/ 1209938 h 1797400"/>
              <a:gd name="connsiteX17" fmla="*/ 633957 w 3816595"/>
              <a:gd name="connsiteY17" fmla="*/ 946591 h 1797400"/>
              <a:gd name="connsiteX18" fmla="*/ 1153336 w 3816595"/>
              <a:gd name="connsiteY18" fmla="*/ 792972 h 1797400"/>
              <a:gd name="connsiteX19" fmla="*/ 1804389 w 3816595"/>
              <a:gd name="connsiteY19" fmla="*/ 727135 h 1797400"/>
              <a:gd name="connsiteX20" fmla="*/ 2543224 w 3816595"/>
              <a:gd name="connsiteY20" fmla="*/ 653983 h 1797400"/>
              <a:gd name="connsiteX21" fmla="*/ 2945560 w 3816595"/>
              <a:gd name="connsiteY21" fmla="*/ 632037 h 1797400"/>
              <a:gd name="connsiteX22" fmla="*/ 3037181 w 3816595"/>
              <a:gd name="connsiteY22" fmla="*/ 446987 h 1797400"/>
              <a:gd name="connsiteX23" fmla="*/ 3651796 w 3816595"/>
              <a:gd name="connsiteY23" fmla="*/ 450103 h 1797400"/>
              <a:gd name="connsiteX24" fmla="*/ 3811115 w 3816595"/>
              <a:gd name="connsiteY24" fmla="*/ 291382 h 1797400"/>
              <a:gd name="connsiteX25" fmla="*/ 3754389 w 3816595"/>
              <a:gd name="connsiteY25" fmla="*/ 23879 h 1797400"/>
              <a:gd name="connsiteX26" fmla="*/ 2316765 w 3816595"/>
              <a:gd name="connsiteY26" fmla="*/ 9248 h 1797400"/>
              <a:gd name="connsiteX27" fmla="*/ 1803989 w 3816595"/>
              <a:gd name="connsiteY27" fmla="*/ 48016 h 1797400"/>
              <a:gd name="connsiteX0" fmla="*/ 1803989 w 3887708"/>
              <a:gd name="connsiteY0" fmla="*/ 56990 h 1806374"/>
              <a:gd name="connsiteX1" fmla="*/ 1745867 w 3887708"/>
              <a:gd name="connsiteY1" fmla="*/ 297197 h 1806374"/>
              <a:gd name="connsiteX2" fmla="*/ 1745867 w 3887708"/>
              <a:gd name="connsiteY2" fmla="*/ 297197 h 1806374"/>
              <a:gd name="connsiteX3" fmla="*/ 1819965 w 3887708"/>
              <a:gd name="connsiteY3" fmla="*/ 452485 h 1806374"/>
              <a:gd name="connsiteX4" fmla="*/ 2450880 w 3887708"/>
              <a:gd name="connsiteY4" fmla="*/ 435100 h 1806374"/>
              <a:gd name="connsiteX5" fmla="*/ 2470072 w 3887708"/>
              <a:gd name="connsiteY5" fmla="*/ 597120 h 1806374"/>
              <a:gd name="connsiteX6" fmla="*/ 2221355 w 3887708"/>
              <a:gd name="connsiteY6" fmla="*/ 633696 h 1806374"/>
              <a:gd name="connsiteX7" fmla="*/ 1197227 w 3887708"/>
              <a:gd name="connsiteY7" fmla="*/ 692218 h 1806374"/>
              <a:gd name="connsiteX8" fmla="*/ 348664 w 3887708"/>
              <a:gd name="connsiteY8" fmla="*/ 831206 h 1806374"/>
              <a:gd name="connsiteX9" fmla="*/ 44541 w 3887708"/>
              <a:gd name="connsiteY9" fmla="*/ 1078255 h 1806374"/>
              <a:gd name="connsiteX10" fmla="*/ 12165 w 3887708"/>
              <a:gd name="connsiteY10" fmla="*/ 1233542 h 1806374"/>
              <a:gd name="connsiteX11" fmla="*/ 12165 w 3887708"/>
              <a:gd name="connsiteY11" fmla="*/ 1371446 h 1806374"/>
              <a:gd name="connsiteX12" fmla="*/ 11804 w 3887708"/>
              <a:gd name="connsiteY12" fmla="*/ 1579610 h 1806374"/>
              <a:gd name="connsiteX13" fmla="*/ 172598 w 3887708"/>
              <a:gd name="connsiteY13" fmla="*/ 1780737 h 1806374"/>
              <a:gd name="connsiteX14" fmla="*/ 816837 w 3887708"/>
              <a:gd name="connsiteY14" fmla="*/ 1774867 h 1806374"/>
              <a:gd name="connsiteX15" fmla="*/ 904619 w 3887708"/>
              <a:gd name="connsiteY15" fmla="*/ 1518835 h 1806374"/>
              <a:gd name="connsiteX16" fmla="*/ 626642 w 3887708"/>
              <a:gd name="connsiteY16" fmla="*/ 1218912 h 1806374"/>
              <a:gd name="connsiteX17" fmla="*/ 633957 w 3887708"/>
              <a:gd name="connsiteY17" fmla="*/ 955565 h 1806374"/>
              <a:gd name="connsiteX18" fmla="*/ 1153336 w 3887708"/>
              <a:gd name="connsiteY18" fmla="*/ 801946 h 1806374"/>
              <a:gd name="connsiteX19" fmla="*/ 1804389 w 3887708"/>
              <a:gd name="connsiteY19" fmla="*/ 736109 h 1806374"/>
              <a:gd name="connsiteX20" fmla="*/ 2543224 w 3887708"/>
              <a:gd name="connsiteY20" fmla="*/ 662957 h 1806374"/>
              <a:gd name="connsiteX21" fmla="*/ 2945560 w 3887708"/>
              <a:gd name="connsiteY21" fmla="*/ 641011 h 1806374"/>
              <a:gd name="connsiteX22" fmla="*/ 3037181 w 3887708"/>
              <a:gd name="connsiteY22" fmla="*/ 455961 h 1806374"/>
              <a:gd name="connsiteX23" fmla="*/ 3651796 w 3887708"/>
              <a:gd name="connsiteY23" fmla="*/ 459077 h 1806374"/>
              <a:gd name="connsiteX24" fmla="*/ 3811115 w 3887708"/>
              <a:gd name="connsiteY24" fmla="*/ 300356 h 1806374"/>
              <a:gd name="connsiteX25" fmla="*/ 3754389 w 3887708"/>
              <a:gd name="connsiteY25" fmla="*/ 32853 h 1806374"/>
              <a:gd name="connsiteX26" fmla="*/ 2305545 w 3887708"/>
              <a:gd name="connsiteY26" fmla="*/ 7003 h 1806374"/>
              <a:gd name="connsiteX27" fmla="*/ 1803989 w 3887708"/>
              <a:gd name="connsiteY27" fmla="*/ 56990 h 1806374"/>
              <a:gd name="connsiteX0" fmla="*/ 1803989 w 3823208"/>
              <a:gd name="connsiteY0" fmla="*/ 64468 h 1813852"/>
              <a:gd name="connsiteX1" fmla="*/ 1745867 w 3823208"/>
              <a:gd name="connsiteY1" fmla="*/ 304675 h 1813852"/>
              <a:gd name="connsiteX2" fmla="*/ 1745867 w 3823208"/>
              <a:gd name="connsiteY2" fmla="*/ 304675 h 1813852"/>
              <a:gd name="connsiteX3" fmla="*/ 1819965 w 3823208"/>
              <a:gd name="connsiteY3" fmla="*/ 459963 h 1813852"/>
              <a:gd name="connsiteX4" fmla="*/ 2450880 w 3823208"/>
              <a:gd name="connsiteY4" fmla="*/ 442578 h 1813852"/>
              <a:gd name="connsiteX5" fmla="*/ 2470072 w 3823208"/>
              <a:gd name="connsiteY5" fmla="*/ 604598 h 1813852"/>
              <a:gd name="connsiteX6" fmla="*/ 2221355 w 3823208"/>
              <a:gd name="connsiteY6" fmla="*/ 641174 h 1813852"/>
              <a:gd name="connsiteX7" fmla="*/ 1197227 w 3823208"/>
              <a:gd name="connsiteY7" fmla="*/ 699696 h 1813852"/>
              <a:gd name="connsiteX8" fmla="*/ 348664 w 3823208"/>
              <a:gd name="connsiteY8" fmla="*/ 838684 h 1813852"/>
              <a:gd name="connsiteX9" fmla="*/ 44541 w 3823208"/>
              <a:gd name="connsiteY9" fmla="*/ 1085733 h 1813852"/>
              <a:gd name="connsiteX10" fmla="*/ 12165 w 3823208"/>
              <a:gd name="connsiteY10" fmla="*/ 1241020 h 1813852"/>
              <a:gd name="connsiteX11" fmla="*/ 12165 w 3823208"/>
              <a:gd name="connsiteY11" fmla="*/ 1378924 h 1813852"/>
              <a:gd name="connsiteX12" fmla="*/ 11804 w 3823208"/>
              <a:gd name="connsiteY12" fmla="*/ 1587088 h 1813852"/>
              <a:gd name="connsiteX13" fmla="*/ 172598 w 3823208"/>
              <a:gd name="connsiteY13" fmla="*/ 1788215 h 1813852"/>
              <a:gd name="connsiteX14" fmla="*/ 816837 w 3823208"/>
              <a:gd name="connsiteY14" fmla="*/ 1782345 h 1813852"/>
              <a:gd name="connsiteX15" fmla="*/ 904619 w 3823208"/>
              <a:gd name="connsiteY15" fmla="*/ 1526313 h 1813852"/>
              <a:gd name="connsiteX16" fmla="*/ 626642 w 3823208"/>
              <a:gd name="connsiteY16" fmla="*/ 1226390 h 1813852"/>
              <a:gd name="connsiteX17" fmla="*/ 633957 w 3823208"/>
              <a:gd name="connsiteY17" fmla="*/ 963043 h 1813852"/>
              <a:gd name="connsiteX18" fmla="*/ 1153336 w 3823208"/>
              <a:gd name="connsiteY18" fmla="*/ 809424 h 1813852"/>
              <a:gd name="connsiteX19" fmla="*/ 1804389 w 3823208"/>
              <a:gd name="connsiteY19" fmla="*/ 743587 h 1813852"/>
              <a:gd name="connsiteX20" fmla="*/ 2543224 w 3823208"/>
              <a:gd name="connsiteY20" fmla="*/ 670435 h 1813852"/>
              <a:gd name="connsiteX21" fmla="*/ 2945560 w 3823208"/>
              <a:gd name="connsiteY21" fmla="*/ 648489 h 1813852"/>
              <a:gd name="connsiteX22" fmla="*/ 3037181 w 3823208"/>
              <a:gd name="connsiteY22" fmla="*/ 463439 h 1813852"/>
              <a:gd name="connsiteX23" fmla="*/ 3651796 w 3823208"/>
              <a:gd name="connsiteY23" fmla="*/ 466555 h 1813852"/>
              <a:gd name="connsiteX24" fmla="*/ 3811115 w 3823208"/>
              <a:gd name="connsiteY24" fmla="*/ 307834 h 1813852"/>
              <a:gd name="connsiteX25" fmla="*/ 3754389 w 3823208"/>
              <a:gd name="connsiteY25" fmla="*/ 40331 h 1813852"/>
              <a:gd name="connsiteX26" fmla="*/ 2305545 w 3823208"/>
              <a:gd name="connsiteY26" fmla="*/ 14481 h 1813852"/>
              <a:gd name="connsiteX27" fmla="*/ 1803989 w 3823208"/>
              <a:gd name="connsiteY27" fmla="*/ 64468 h 1813852"/>
              <a:gd name="connsiteX0" fmla="*/ 1775940 w 3823208"/>
              <a:gd name="connsiteY0" fmla="*/ 25393 h 1814046"/>
              <a:gd name="connsiteX1" fmla="*/ 1745867 w 3823208"/>
              <a:gd name="connsiteY1" fmla="*/ 304869 h 1814046"/>
              <a:gd name="connsiteX2" fmla="*/ 1745867 w 3823208"/>
              <a:gd name="connsiteY2" fmla="*/ 304869 h 1814046"/>
              <a:gd name="connsiteX3" fmla="*/ 1819965 w 3823208"/>
              <a:gd name="connsiteY3" fmla="*/ 460157 h 1814046"/>
              <a:gd name="connsiteX4" fmla="*/ 2450880 w 3823208"/>
              <a:gd name="connsiteY4" fmla="*/ 442772 h 1814046"/>
              <a:gd name="connsiteX5" fmla="*/ 2470072 w 3823208"/>
              <a:gd name="connsiteY5" fmla="*/ 604792 h 1814046"/>
              <a:gd name="connsiteX6" fmla="*/ 2221355 w 3823208"/>
              <a:gd name="connsiteY6" fmla="*/ 641368 h 1814046"/>
              <a:gd name="connsiteX7" fmla="*/ 1197227 w 3823208"/>
              <a:gd name="connsiteY7" fmla="*/ 699890 h 1814046"/>
              <a:gd name="connsiteX8" fmla="*/ 348664 w 3823208"/>
              <a:gd name="connsiteY8" fmla="*/ 838878 h 1814046"/>
              <a:gd name="connsiteX9" fmla="*/ 44541 w 3823208"/>
              <a:gd name="connsiteY9" fmla="*/ 1085927 h 1814046"/>
              <a:gd name="connsiteX10" fmla="*/ 12165 w 3823208"/>
              <a:gd name="connsiteY10" fmla="*/ 1241214 h 1814046"/>
              <a:gd name="connsiteX11" fmla="*/ 12165 w 3823208"/>
              <a:gd name="connsiteY11" fmla="*/ 1379118 h 1814046"/>
              <a:gd name="connsiteX12" fmla="*/ 11804 w 3823208"/>
              <a:gd name="connsiteY12" fmla="*/ 1587282 h 1814046"/>
              <a:gd name="connsiteX13" fmla="*/ 172598 w 3823208"/>
              <a:gd name="connsiteY13" fmla="*/ 1788409 h 1814046"/>
              <a:gd name="connsiteX14" fmla="*/ 816837 w 3823208"/>
              <a:gd name="connsiteY14" fmla="*/ 1782539 h 1814046"/>
              <a:gd name="connsiteX15" fmla="*/ 904619 w 3823208"/>
              <a:gd name="connsiteY15" fmla="*/ 1526507 h 1814046"/>
              <a:gd name="connsiteX16" fmla="*/ 626642 w 3823208"/>
              <a:gd name="connsiteY16" fmla="*/ 1226584 h 1814046"/>
              <a:gd name="connsiteX17" fmla="*/ 633957 w 3823208"/>
              <a:gd name="connsiteY17" fmla="*/ 963237 h 1814046"/>
              <a:gd name="connsiteX18" fmla="*/ 1153336 w 3823208"/>
              <a:gd name="connsiteY18" fmla="*/ 809618 h 1814046"/>
              <a:gd name="connsiteX19" fmla="*/ 1804389 w 3823208"/>
              <a:gd name="connsiteY19" fmla="*/ 743781 h 1814046"/>
              <a:gd name="connsiteX20" fmla="*/ 2543224 w 3823208"/>
              <a:gd name="connsiteY20" fmla="*/ 670629 h 1814046"/>
              <a:gd name="connsiteX21" fmla="*/ 2945560 w 3823208"/>
              <a:gd name="connsiteY21" fmla="*/ 648683 h 1814046"/>
              <a:gd name="connsiteX22" fmla="*/ 3037181 w 3823208"/>
              <a:gd name="connsiteY22" fmla="*/ 463633 h 1814046"/>
              <a:gd name="connsiteX23" fmla="*/ 3651796 w 3823208"/>
              <a:gd name="connsiteY23" fmla="*/ 466749 h 1814046"/>
              <a:gd name="connsiteX24" fmla="*/ 3811115 w 3823208"/>
              <a:gd name="connsiteY24" fmla="*/ 308028 h 1814046"/>
              <a:gd name="connsiteX25" fmla="*/ 3754389 w 3823208"/>
              <a:gd name="connsiteY25" fmla="*/ 40525 h 1814046"/>
              <a:gd name="connsiteX26" fmla="*/ 2305545 w 3823208"/>
              <a:gd name="connsiteY26" fmla="*/ 14675 h 1814046"/>
              <a:gd name="connsiteX27" fmla="*/ 1775940 w 3823208"/>
              <a:gd name="connsiteY27" fmla="*/ 25393 h 1814046"/>
              <a:gd name="connsiteX0" fmla="*/ 1775940 w 3823208"/>
              <a:gd name="connsiteY0" fmla="*/ 23026 h 1811679"/>
              <a:gd name="connsiteX1" fmla="*/ 1745867 w 3823208"/>
              <a:gd name="connsiteY1" fmla="*/ 302502 h 1811679"/>
              <a:gd name="connsiteX2" fmla="*/ 1745867 w 3823208"/>
              <a:gd name="connsiteY2" fmla="*/ 302502 h 1811679"/>
              <a:gd name="connsiteX3" fmla="*/ 1819965 w 3823208"/>
              <a:gd name="connsiteY3" fmla="*/ 457790 h 1811679"/>
              <a:gd name="connsiteX4" fmla="*/ 2450880 w 3823208"/>
              <a:gd name="connsiteY4" fmla="*/ 440405 h 1811679"/>
              <a:gd name="connsiteX5" fmla="*/ 2470072 w 3823208"/>
              <a:gd name="connsiteY5" fmla="*/ 602425 h 1811679"/>
              <a:gd name="connsiteX6" fmla="*/ 2221355 w 3823208"/>
              <a:gd name="connsiteY6" fmla="*/ 639001 h 1811679"/>
              <a:gd name="connsiteX7" fmla="*/ 1197227 w 3823208"/>
              <a:gd name="connsiteY7" fmla="*/ 697523 h 1811679"/>
              <a:gd name="connsiteX8" fmla="*/ 348664 w 3823208"/>
              <a:gd name="connsiteY8" fmla="*/ 836511 h 1811679"/>
              <a:gd name="connsiteX9" fmla="*/ 44541 w 3823208"/>
              <a:gd name="connsiteY9" fmla="*/ 1083560 h 1811679"/>
              <a:gd name="connsiteX10" fmla="*/ 12165 w 3823208"/>
              <a:gd name="connsiteY10" fmla="*/ 1238847 h 1811679"/>
              <a:gd name="connsiteX11" fmla="*/ 12165 w 3823208"/>
              <a:gd name="connsiteY11" fmla="*/ 1376751 h 1811679"/>
              <a:gd name="connsiteX12" fmla="*/ 11804 w 3823208"/>
              <a:gd name="connsiteY12" fmla="*/ 1584915 h 1811679"/>
              <a:gd name="connsiteX13" fmla="*/ 172598 w 3823208"/>
              <a:gd name="connsiteY13" fmla="*/ 1786042 h 1811679"/>
              <a:gd name="connsiteX14" fmla="*/ 816837 w 3823208"/>
              <a:gd name="connsiteY14" fmla="*/ 1780172 h 1811679"/>
              <a:gd name="connsiteX15" fmla="*/ 904619 w 3823208"/>
              <a:gd name="connsiteY15" fmla="*/ 1524140 h 1811679"/>
              <a:gd name="connsiteX16" fmla="*/ 626642 w 3823208"/>
              <a:gd name="connsiteY16" fmla="*/ 1224217 h 1811679"/>
              <a:gd name="connsiteX17" fmla="*/ 633957 w 3823208"/>
              <a:gd name="connsiteY17" fmla="*/ 960870 h 1811679"/>
              <a:gd name="connsiteX18" fmla="*/ 1153336 w 3823208"/>
              <a:gd name="connsiteY18" fmla="*/ 807251 h 1811679"/>
              <a:gd name="connsiteX19" fmla="*/ 1804389 w 3823208"/>
              <a:gd name="connsiteY19" fmla="*/ 741414 h 1811679"/>
              <a:gd name="connsiteX20" fmla="*/ 2543224 w 3823208"/>
              <a:gd name="connsiteY20" fmla="*/ 668262 h 1811679"/>
              <a:gd name="connsiteX21" fmla="*/ 2945560 w 3823208"/>
              <a:gd name="connsiteY21" fmla="*/ 646316 h 1811679"/>
              <a:gd name="connsiteX22" fmla="*/ 3037181 w 3823208"/>
              <a:gd name="connsiteY22" fmla="*/ 461266 h 1811679"/>
              <a:gd name="connsiteX23" fmla="*/ 3651796 w 3823208"/>
              <a:gd name="connsiteY23" fmla="*/ 464382 h 1811679"/>
              <a:gd name="connsiteX24" fmla="*/ 3811115 w 3823208"/>
              <a:gd name="connsiteY24" fmla="*/ 305661 h 1811679"/>
              <a:gd name="connsiteX25" fmla="*/ 3754389 w 3823208"/>
              <a:gd name="connsiteY25" fmla="*/ 38158 h 1811679"/>
              <a:gd name="connsiteX26" fmla="*/ 2305545 w 3823208"/>
              <a:gd name="connsiteY26" fmla="*/ 12308 h 1811679"/>
              <a:gd name="connsiteX27" fmla="*/ 1775940 w 3823208"/>
              <a:gd name="connsiteY27" fmla="*/ 23026 h 1811679"/>
              <a:gd name="connsiteX0" fmla="*/ 1775940 w 3823208"/>
              <a:gd name="connsiteY0" fmla="*/ 23026 h 1811679"/>
              <a:gd name="connsiteX1" fmla="*/ 1745867 w 3823208"/>
              <a:gd name="connsiteY1" fmla="*/ 302502 h 1811679"/>
              <a:gd name="connsiteX2" fmla="*/ 1819965 w 3823208"/>
              <a:gd name="connsiteY2" fmla="*/ 457790 h 1811679"/>
              <a:gd name="connsiteX3" fmla="*/ 2450880 w 3823208"/>
              <a:gd name="connsiteY3" fmla="*/ 440405 h 1811679"/>
              <a:gd name="connsiteX4" fmla="*/ 2470072 w 3823208"/>
              <a:gd name="connsiteY4" fmla="*/ 602425 h 1811679"/>
              <a:gd name="connsiteX5" fmla="*/ 2221355 w 3823208"/>
              <a:gd name="connsiteY5" fmla="*/ 639001 h 1811679"/>
              <a:gd name="connsiteX6" fmla="*/ 1197227 w 3823208"/>
              <a:gd name="connsiteY6" fmla="*/ 697523 h 1811679"/>
              <a:gd name="connsiteX7" fmla="*/ 348664 w 3823208"/>
              <a:gd name="connsiteY7" fmla="*/ 836511 h 1811679"/>
              <a:gd name="connsiteX8" fmla="*/ 44541 w 3823208"/>
              <a:gd name="connsiteY8" fmla="*/ 1083560 h 1811679"/>
              <a:gd name="connsiteX9" fmla="*/ 12165 w 3823208"/>
              <a:gd name="connsiteY9" fmla="*/ 1238847 h 1811679"/>
              <a:gd name="connsiteX10" fmla="*/ 12165 w 3823208"/>
              <a:gd name="connsiteY10" fmla="*/ 1376751 h 1811679"/>
              <a:gd name="connsiteX11" fmla="*/ 11804 w 3823208"/>
              <a:gd name="connsiteY11" fmla="*/ 1584915 h 1811679"/>
              <a:gd name="connsiteX12" fmla="*/ 172598 w 3823208"/>
              <a:gd name="connsiteY12" fmla="*/ 1786042 h 1811679"/>
              <a:gd name="connsiteX13" fmla="*/ 816837 w 3823208"/>
              <a:gd name="connsiteY13" fmla="*/ 1780172 h 1811679"/>
              <a:gd name="connsiteX14" fmla="*/ 904619 w 3823208"/>
              <a:gd name="connsiteY14" fmla="*/ 1524140 h 1811679"/>
              <a:gd name="connsiteX15" fmla="*/ 626642 w 3823208"/>
              <a:gd name="connsiteY15" fmla="*/ 1224217 h 1811679"/>
              <a:gd name="connsiteX16" fmla="*/ 633957 w 3823208"/>
              <a:gd name="connsiteY16" fmla="*/ 960870 h 1811679"/>
              <a:gd name="connsiteX17" fmla="*/ 1153336 w 3823208"/>
              <a:gd name="connsiteY17" fmla="*/ 807251 h 1811679"/>
              <a:gd name="connsiteX18" fmla="*/ 1804389 w 3823208"/>
              <a:gd name="connsiteY18" fmla="*/ 741414 h 1811679"/>
              <a:gd name="connsiteX19" fmla="*/ 2543224 w 3823208"/>
              <a:gd name="connsiteY19" fmla="*/ 668262 h 1811679"/>
              <a:gd name="connsiteX20" fmla="*/ 2945560 w 3823208"/>
              <a:gd name="connsiteY20" fmla="*/ 646316 h 1811679"/>
              <a:gd name="connsiteX21" fmla="*/ 3037181 w 3823208"/>
              <a:gd name="connsiteY21" fmla="*/ 461266 h 1811679"/>
              <a:gd name="connsiteX22" fmla="*/ 3651796 w 3823208"/>
              <a:gd name="connsiteY22" fmla="*/ 464382 h 1811679"/>
              <a:gd name="connsiteX23" fmla="*/ 3811115 w 3823208"/>
              <a:gd name="connsiteY23" fmla="*/ 305661 h 1811679"/>
              <a:gd name="connsiteX24" fmla="*/ 3754389 w 3823208"/>
              <a:gd name="connsiteY24" fmla="*/ 38158 h 1811679"/>
              <a:gd name="connsiteX25" fmla="*/ 2305545 w 3823208"/>
              <a:gd name="connsiteY25" fmla="*/ 12308 h 1811679"/>
              <a:gd name="connsiteX26" fmla="*/ 1775940 w 3823208"/>
              <a:gd name="connsiteY26" fmla="*/ 23026 h 1811679"/>
              <a:gd name="connsiteX0" fmla="*/ 1775940 w 3823208"/>
              <a:gd name="connsiteY0" fmla="*/ 23026 h 1811679"/>
              <a:gd name="connsiteX1" fmla="*/ 1745867 w 3823208"/>
              <a:gd name="connsiteY1" fmla="*/ 302502 h 1811679"/>
              <a:gd name="connsiteX2" fmla="*/ 1819965 w 3823208"/>
              <a:gd name="connsiteY2" fmla="*/ 457790 h 1811679"/>
              <a:gd name="connsiteX3" fmla="*/ 2450880 w 3823208"/>
              <a:gd name="connsiteY3" fmla="*/ 440405 h 1811679"/>
              <a:gd name="connsiteX4" fmla="*/ 2470072 w 3823208"/>
              <a:gd name="connsiteY4" fmla="*/ 602425 h 1811679"/>
              <a:gd name="connsiteX5" fmla="*/ 2221355 w 3823208"/>
              <a:gd name="connsiteY5" fmla="*/ 639001 h 1811679"/>
              <a:gd name="connsiteX6" fmla="*/ 1197227 w 3823208"/>
              <a:gd name="connsiteY6" fmla="*/ 697523 h 1811679"/>
              <a:gd name="connsiteX7" fmla="*/ 348664 w 3823208"/>
              <a:gd name="connsiteY7" fmla="*/ 836511 h 1811679"/>
              <a:gd name="connsiteX8" fmla="*/ 44541 w 3823208"/>
              <a:gd name="connsiteY8" fmla="*/ 1083560 h 1811679"/>
              <a:gd name="connsiteX9" fmla="*/ 12165 w 3823208"/>
              <a:gd name="connsiteY9" fmla="*/ 1238847 h 1811679"/>
              <a:gd name="connsiteX10" fmla="*/ 12165 w 3823208"/>
              <a:gd name="connsiteY10" fmla="*/ 1376751 h 1811679"/>
              <a:gd name="connsiteX11" fmla="*/ 11804 w 3823208"/>
              <a:gd name="connsiteY11" fmla="*/ 1584915 h 1811679"/>
              <a:gd name="connsiteX12" fmla="*/ 172598 w 3823208"/>
              <a:gd name="connsiteY12" fmla="*/ 1786042 h 1811679"/>
              <a:gd name="connsiteX13" fmla="*/ 816837 w 3823208"/>
              <a:gd name="connsiteY13" fmla="*/ 1780172 h 1811679"/>
              <a:gd name="connsiteX14" fmla="*/ 904619 w 3823208"/>
              <a:gd name="connsiteY14" fmla="*/ 1524140 h 1811679"/>
              <a:gd name="connsiteX15" fmla="*/ 626642 w 3823208"/>
              <a:gd name="connsiteY15" fmla="*/ 1224217 h 1811679"/>
              <a:gd name="connsiteX16" fmla="*/ 633957 w 3823208"/>
              <a:gd name="connsiteY16" fmla="*/ 960870 h 1811679"/>
              <a:gd name="connsiteX17" fmla="*/ 1153336 w 3823208"/>
              <a:gd name="connsiteY17" fmla="*/ 807251 h 1811679"/>
              <a:gd name="connsiteX18" fmla="*/ 1804389 w 3823208"/>
              <a:gd name="connsiteY18" fmla="*/ 741414 h 1811679"/>
              <a:gd name="connsiteX19" fmla="*/ 2543224 w 3823208"/>
              <a:gd name="connsiteY19" fmla="*/ 668262 h 1811679"/>
              <a:gd name="connsiteX20" fmla="*/ 2945560 w 3823208"/>
              <a:gd name="connsiteY20" fmla="*/ 646316 h 1811679"/>
              <a:gd name="connsiteX21" fmla="*/ 3037181 w 3823208"/>
              <a:gd name="connsiteY21" fmla="*/ 461266 h 1811679"/>
              <a:gd name="connsiteX22" fmla="*/ 3651796 w 3823208"/>
              <a:gd name="connsiteY22" fmla="*/ 464382 h 1811679"/>
              <a:gd name="connsiteX23" fmla="*/ 3811115 w 3823208"/>
              <a:gd name="connsiteY23" fmla="*/ 305661 h 1811679"/>
              <a:gd name="connsiteX24" fmla="*/ 3754389 w 3823208"/>
              <a:gd name="connsiteY24" fmla="*/ 38158 h 1811679"/>
              <a:gd name="connsiteX25" fmla="*/ 2305545 w 3823208"/>
              <a:gd name="connsiteY25" fmla="*/ 12308 h 1811679"/>
              <a:gd name="connsiteX26" fmla="*/ 1775940 w 3823208"/>
              <a:gd name="connsiteY26" fmla="*/ 23026 h 1811679"/>
              <a:gd name="connsiteX0" fmla="*/ 1775940 w 3823208"/>
              <a:gd name="connsiteY0" fmla="*/ 23026 h 1811679"/>
              <a:gd name="connsiteX1" fmla="*/ 1745867 w 3823208"/>
              <a:gd name="connsiteY1" fmla="*/ 302502 h 1811679"/>
              <a:gd name="connsiteX2" fmla="*/ 1819965 w 3823208"/>
              <a:gd name="connsiteY2" fmla="*/ 457790 h 1811679"/>
              <a:gd name="connsiteX3" fmla="*/ 2450880 w 3823208"/>
              <a:gd name="connsiteY3" fmla="*/ 440405 h 1811679"/>
              <a:gd name="connsiteX4" fmla="*/ 2470072 w 3823208"/>
              <a:gd name="connsiteY4" fmla="*/ 602425 h 1811679"/>
              <a:gd name="connsiteX5" fmla="*/ 2221355 w 3823208"/>
              <a:gd name="connsiteY5" fmla="*/ 639001 h 1811679"/>
              <a:gd name="connsiteX6" fmla="*/ 1197227 w 3823208"/>
              <a:gd name="connsiteY6" fmla="*/ 697523 h 1811679"/>
              <a:gd name="connsiteX7" fmla="*/ 348664 w 3823208"/>
              <a:gd name="connsiteY7" fmla="*/ 836511 h 1811679"/>
              <a:gd name="connsiteX8" fmla="*/ 44541 w 3823208"/>
              <a:gd name="connsiteY8" fmla="*/ 1083560 h 1811679"/>
              <a:gd name="connsiteX9" fmla="*/ 12165 w 3823208"/>
              <a:gd name="connsiteY9" fmla="*/ 1238847 h 1811679"/>
              <a:gd name="connsiteX10" fmla="*/ 12165 w 3823208"/>
              <a:gd name="connsiteY10" fmla="*/ 1376751 h 1811679"/>
              <a:gd name="connsiteX11" fmla="*/ 11804 w 3823208"/>
              <a:gd name="connsiteY11" fmla="*/ 1584915 h 1811679"/>
              <a:gd name="connsiteX12" fmla="*/ 172598 w 3823208"/>
              <a:gd name="connsiteY12" fmla="*/ 1786042 h 1811679"/>
              <a:gd name="connsiteX13" fmla="*/ 816837 w 3823208"/>
              <a:gd name="connsiteY13" fmla="*/ 1780172 h 1811679"/>
              <a:gd name="connsiteX14" fmla="*/ 904619 w 3823208"/>
              <a:gd name="connsiteY14" fmla="*/ 1524140 h 1811679"/>
              <a:gd name="connsiteX15" fmla="*/ 626642 w 3823208"/>
              <a:gd name="connsiteY15" fmla="*/ 1224217 h 1811679"/>
              <a:gd name="connsiteX16" fmla="*/ 633957 w 3823208"/>
              <a:gd name="connsiteY16" fmla="*/ 960870 h 1811679"/>
              <a:gd name="connsiteX17" fmla="*/ 1153336 w 3823208"/>
              <a:gd name="connsiteY17" fmla="*/ 807251 h 1811679"/>
              <a:gd name="connsiteX18" fmla="*/ 1804389 w 3823208"/>
              <a:gd name="connsiteY18" fmla="*/ 741414 h 1811679"/>
              <a:gd name="connsiteX19" fmla="*/ 2543224 w 3823208"/>
              <a:gd name="connsiteY19" fmla="*/ 668262 h 1811679"/>
              <a:gd name="connsiteX20" fmla="*/ 2945560 w 3823208"/>
              <a:gd name="connsiteY20" fmla="*/ 646316 h 1811679"/>
              <a:gd name="connsiteX21" fmla="*/ 3037181 w 3823208"/>
              <a:gd name="connsiteY21" fmla="*/ 461266 h 1811679"/>
              <a:gd name="connsiteX22" fmla="*/ 3651796 w 3823208"/>
              <a:gd name="connsiteY22" fmla="*/ 464382 h 1811679"/>
              <a:gd name="connsiteX23" fmla="*/ 3811115 w 3823208"/>
              <a:gd name="connsiteY23" fmla="*/ 305661 h 1811679"/>
              <a:gd name="connsiteX24" fmla="*/ 3754389 w 3823208"/>
              <a:gd name="connsiteY24" fmla="*/ 38158 h 1811679"/>
              <a:gd name="connsiteX25" fmla="*/ 2305545 w 3823208"/>
              <a:gd name="connsiteY25" fmla="*/ 12308 h 1811679"/>
              <a:gd name="connsiteX26" fmla="*/ 1775940 w 3823208"/>
              <a:gd name="connsiteY26" fmla="*/ 23026 h 1811679"/>
              <a:gd name="connsiteX0" fmla="*/ 1775940 w 3823208"/>
              <a:gd name="connsiteY0" fmla="*/ 24789 h 1813442"/>
              <a:gd name="connsiteX1" fmla="*/ 1734647 w 3823208"/>
              <a:gd name="connsiteY1" fmla="*/ 295850 h 1813442"/>
              <a:gd name="connsiteX2" fmla="*/ 1819965 w 3823208"/>
              <a:gd name="connsiteY2" fmla="*/ 459553 h 1813442"/>
              <a:gd name="connsiteX3" fmla="*/ 2450880 w 3823208"/>
              <a:gd name="connsiteY3" fmla="*/ 442168 h 1813442"/>
              <a:gd name="connsiteX4" fmla="*/ 2470072 w 3823208"/>
              <a:gd name="connsiteY4" fmla="*/ 604188 h 1813442"/>
              <a:gd name="connsiteX5" fmla="*/ 2221355 w 3823208"/>
              <a:gd name="connsiteY5" fmla="*/ 640764 h 1813442"/>
              <a:gd name="connsiteX6" fmla="*/ 1197227 w 3823208"/>
              <a:gd name="connsiteY6" fmla="*/ 699286 h 1813442"/>
              <a:gd name="connsiteX7" fmla="*/ 348664 w 3823208"/>
              <a:gd name="connsiteY7" fmla="*/ 838274 h 1813442"/>
              <a:gd name="connsiteX8" fmla="*/ 44541 w 3823208"/>
              <a:gd name="connsiteY8" fmla="*/ 1085323 h 1813442"/>
              <a:gd name="connsiteX9" fmla="*/ 12165 w 3823208"/>
              <a:gd name="connsiteY9" fmla="*/ 1240610 h 1813442"/>
              <a:gd name="connsiteX10" fmla="*/ 12165 w 3823208"/>
              <a:gd name="connsiteY10" fmla="*/ 1378514 h 1813442"/>
              <a:gd name="connsiteX11" fmla="*/ 11804 w 3823208"/>
              <a:gd name="connsiteY11" fmla="*/ 1586678 h 1813442"/>
              <a:gd name="connsiteX12" fmla="*/ 172598 w 3823208"/>
              <a:gd name="connsiteY12" fmla="*/ 1787805 h 1813442"/>
              <a:gd name="connsiteX13" fmla="*/ 816837 w 3823208"/>
              <a:gd name="connsiteY13" fmla="*/ 1781935 h 1813442"/>
              <a:gd name="connsiteX14" fmla="*/ 904619 w 3823208"/>
              <a:gd name="connsiteY14" fmla="*/ 1525903 h 1813442"/>
              <a:gd name="connsiteX15" fmla="*/ 626642 w 3823208"/>
              <a:gd name="connsiteY15" fmla="*/ 1225980 h 1813442"/>
              <a:gd name="connsiteX16" fmla="*/ 633957 w 3823208"/>
              <a:gd name="connsiteY16" fmla="*/ 962633 h 1813442"/>
              <a:gd name="connsiteX17" fmla="*/ 1153336 w 3823208"/>
              <a:gd name="connsiteY17" fmla="*/ 809014 h 1813442"/>
              <a:gd name="connsiteX18" fmla="*/ 1804389 w 3823208"/>
              <a:gd name="connsiteY18" fmla="*/ 743177 h 1813442"/>
              <a:gd name="connsiteX19" fmla="*/ 2543224 w 3823208"/>
              <a:gd name="connsiteY19" fmla="*/ 670025 h 1813442"/>
              <a:gd name="connsiteX20" fmla="*/ 2945560 w 3823208"/>
              <a:gd name="connsiteY20" fmla="*/ 648079 h 1813442"/>
              <a:gd name="connsiteX21" fmla="*/ 3037181 w 3823208"/>
              <a:gd name="connsiteY21" fmla="*/ 463029 h 1813442"/>
              <a:gd name="connsiteX22" fmla="*/ 3651796 w 3823208"/>
              <a:gd name="connsiteY22" fmla="*/ 466145 h 1813442"/>
              <a:gd name="connsiteX23" fmla="*/ 3811115 w 3823208"/>
              <a:gd name="connsiteY23" fmla="*/ 307424 h 1813442"/>
              <a:gd name="connsiteX24" fmla="*/ 3754389 w 3823208"/>
              <a:gd name="connsiteY24" fmla="*/ 39921 h 1813442"/>
              <a:gd name="connsiteX25" fmla="*/ 2305545 w 3823208"/>
              <a:gd name="connsiteY25" fmla="*/ 14071 h 1813442"/>
              <a:gd name="connsiteX26" fmla="*/ 1775940 w 3823208"/>
              <a:gd name="connsiteY26" fmla="*/ 24789 h 1813442"/>
              <a:gd name="connsiteX0" fmla="*/ 1775940 w 3823208"/>
              <a:gd name="connsiteY0" fmla="*/ 24789 h 1813442"/>
              <a:gd name="connsiteX1" fmla="*/ 1734647 w 3823208"/>
              <a:gd name="connsiteY1" fmla="*/ 295850 h 1813442"/>
              <a:gd name="connsiteX2" fmla="*/ 1819965 w 3823208"/>
              <a:gd name="connsiteY2" fmla="*/ 459553 h 1813442"/>
              <a:gd name="connsiteX3" fmla="*/ 2450880 w 3823208"/>
              <a:gd name="connsiteY3" fmla="*/ 442168 h 1813442"/>
              <a:gd name="connsiteX4" fmla="*/ 2470072 w 3823208"/>
              <a:gd name="connsiteY4" fmla="*/ 604188 h 1813442"/>
              <a:gd name="connsiteX5" fmla="*/ 2221355 w 3823208"/>
              <a:gd name="connsiteY5" fmla="*/ 640764 h 1813442"/>
              <a:gd name="connsiteX6" fmla="*/ 1197227 w 3823208"/>
              <a:gd name="connsiteY6" fmla="*/ 699286 h 1813442"/>
              <a:gd name="connsiteX7" fmla="*/ 348664 w 3823208"/>
              <a:gd name="connsiteY7" fmla="*/ 838274 h 1813442"/>
              <a:gd name="connsiteX8" fmla="*/ 44541 w 3823208"/>
              <a:gd name="connsiteY8" fmla="*/ 1085323 h 1813442"/>
              <a:gd name="connsiteX9" fmla="*/ 12165 w 3823208"/>
              <a:gd name="connsiteY9" fmla="*/ 1240610 h 1813442"/>
              <a:gd name="connsiteX10" fmla="*/ 12165 w 3823208"/>
              <a:gd name="connsiteY10" fmla="*/ 1378514 h 1813442"/>
              <a:gd name="connsiteX11" fmla="*/ 11804 w 3823208"/>
              <a:gd name="connsiteY11" fmla="*/ 1586678 h 1813442"/>
              <a:gd name="connsiteX12" fmla="*/ 172598 w 3823208"/>
              <a:gd name="connsiteY12" fmla="*/ 1787805 h 1813442"/>
              <a:gd name="connsiteX13" fmla="*/ 816837 w 3823208"/>
              <a:gd name="connsiteY13" fmla="*/ 1781935 h 1813442"/>
              <a:gd name="connsiteX14" fmla="*/ 904619 w 3823208"/>
              <a:gd name="connsiteY14" fmla="*/ 1525903 h 1813442"/>
              <a:gd name="connsiteX15" fmla="*/ 626642 w 3823208"/>
              <a:gd name="connsiteY15" fmla="*/ 1225980 h 1813442"/>
              <a:gd name="connsiteX16" fmla="*/ 633957 w 3823208"/>
              <a:gd name="connsiteY16" fmla="*/ 962633 h 1813442"/>
              <a:gd name="connsiteX17" fmla="*/ 1153336 w 3823208"/>
              <a:gd name="connsiteY17" fmla="*/ 809014 h 1813442"/>
              <a:gd name="connsiteX18" fmla="*/ 1804389 w 3823208"/>
              <a:gd name="connsiteY18" fmla="*/ 743177 h 1813442"/>
              <a:gd name="connsiteX19" fmla="*/ 2543224 w 3823208"/>
              <a:gd name="connsiteY19" fmla="*/ 670025 h 1813442"/>
              <a:gd name="connsiteX20" fmla="*/ 2945560 w 3823208"/>
              <a:gd name="connsiteY20" fmla="*/ 648079 h 1813442"/>
              <a:gd name="connsiteX21" fmla="*/ 3037181 w 3823208"/>
              <a:gd name="connsiteY21" fmla="*/ 463029 h 1813442"/>
              <a:gd name="connsiteX22" fmla="*/ 3651796 w 3823208"/>
              <a:gd name="connsiteY22" fmla="*/ 466145 h 1813442"/>
              <a:gd name="connsiteX23" fmla="*/ 3811115 w 3823208"/>
              <a:gd name="connsiteY23" fmla="*/ 307424 h 1813442"/>
              <a:gd name="connsiteX24" fmla="*/ 3754389 w 3823208"/>
              <a:gd name="connsiteY24" fmla="*/ 39921 h 1813442"/>
              <a:gd name="connsiteX25" fmla="*/ 2305545 w 3823208"/>
              <a:gd name="connsiteY25" fmla="*/ 14071 h 1813442"/>
              <a:gd name="connsiteX26" fmla="*/ 1775940 w 3823208"/>
              <a:gd name="connsiteY26" fmla="*/ 24789 h 1813442"/>
              <a:gd name="connsiteX0" fmla="*/ 1775940 w 3823208"/>
              <a:gd name="connsiteY0" fmla="*/ 24789 h 1813442"/>
              <a:gd name="connsiteX1" fmla="*/ 1734647 w 3823208"/>
              <a:gd name="connsiteY1" fmla="*/ 295850 h 1813442"/>
              <a:gd name="connsiteX2" fmla="*/ 1892893 w 3823208"/>
              <a:gd name="connsiteY2" fmla="*/ 425894 h 1813442"/>
              <a:gd name="connsiteX3" fmla="*/ 2450880 w 3823208"/>
              <a:gd name="connsiteY3" fmla="*/ 442168 h 1813442"/>
              <a:gd name="connsiteX4" fmla="*/ 2470072 w 3823208"/>
              <a:gd name="connsiteY4" fmla="*/ 604188 h 1813442"/>
              <a:gd name="connsiteX5" fmla="*/ 2221355 w 3823208"/>
              <a:gd name="connsiteY5" fmla="*/ 640764 h 1813442"/>
              <a:gd name="connsiteX6" fmla="*/ 1197227 w 3823208"/>
              <a:gd name="connsiteY6" fmla="*/ 699286 h 1813442"/>
              <a:gd name="connsiteX7" fmla="*/ 348664 w 3823208"/>
              <a:gd name="connsiteY7" fmla="*/ 838274 h 1813442"/>
              <a:gd name="connsiteX8" fmla="*/ 44541 w 3823208"/>
              <a:gd name="connsiteY8" fmla="*/ 1085323 h 1813442"/>
              <a:gd name="connsiteX9" fmla="*/ 12165 w 3823208"/>
              <a:gd name="connsiteY9" fmla="*/ 1240610 h 1813442"/>
              <a:gd name="connsiteX10" fmla="*/ 12165 w 3823208"/>
              <a:gd name="connsiteY10" fmla="*/ 1378514 h 1813442"/>
              <a:gd name="connsiteX11" fmla="*/ 11804 w 3823208"/>
              <a:gd name="connsiteY11" fmla="*/ 1586678 h 1813442"/>
              <a:gd name="connsiteX12" fmla="*/ 172598 w 3823208"/>
              <a:gd name="connsiteY12" fmla="*/ 1787805 h 1813442"/>
              <a:gd name="connsiteX13" fmla="*/ 816837 w 3823208"/>
              <a:gd name="connsiteY13" fmla="*/ 1781935 h 1813442"/>
              <a:gd name="connsiteX14" fmla="*/ 904619 w 3823208"/>
              <a:gd name="connsiteY14" fmla="*/ 1525903 h 1813442"/>
              <a:gd name="connsiteX15" fmla="*/ 626642 w 3823208"/>
              <a:gd name="connsiteY15" fmla="*/ 1225980 h 1813442"/>
              <a:gd name="connsiteX16" fmla="*/ 633957 w 3823208"/>
              <a:gd name="connsiteY16" fmla="*/ 962633 h 1813442"/>
              <a:gd name="connsiteX17" fmla="*/ 1153336 w 3823208"/>
              <a:gd name="connsiteY17" fmla="*/ 809014 h 1813442"/>
              <a:gd name="connsiteX18" fmla="*/ 1804389 w 3823208"/>
              <a:gd name="connsiteY18" fmla="*/ 743177 h 1813442"/>
              <a:gd name="connsiteX19" fmla="*/ 2543224 w 3823208"/>
              <a:gd name="connsiteY19" fmla="*/ 670025 h 1813442"/>
              <a:gd name="connsiteX20" fmla="*/ 2945560 w 3823208"/>
              <a:gd name="connsiteY20" fmla="*/ 648079 h 1813442"/>
              <a:gd name="connsiteX21" fmla="*/ 3037181 w 3823208"/>
              <a:gd name="connsiteY21" fmla="*/ 463029 h 1813442"/>
              <a:gd name="connsiteX22" fmla="*/ 3651796 w 3823208"/>
              <a:gd name="connsiteY22" fmla="*/ 466145 h 1813442"/>
              <a:gd name="connsiteX23" fmla="*/ 3811115 w 3823208"/>
              <a:gd name="connsiteY23" fmla="*/ 307424 h 1813442"/>
              <a:gd name="connsiteX24" fmla="*/ 3754389 w 3823208"/>
              <a:gd name="connsiteY24" fmla="*/ 39921 h 1813442"/>
              <a:gd name="connsiteX25" fmla="*/ 2305545 w 3823208"/>
              <a:gd name="connsiteY25" fmla="*/ 14071 h 1813442"/>
              <a:gd name="connsiteX26" fmla="*/ 1775940 w 3823208"/>
              <a:gd name="connsiteY26" fmla="*/ 24789 h 1813442"/>
              <a:gd name="connsiteX0" fmla="*/ 1775940 w 3823208"/>
              <a:gd name="connsiteY0" fmla="*/ 23026 h 1811679"/>
              <a:gd name="connsiteX1" fmla="*/ 1734647 w 3823208"/>
              <a:gd name="connsiteY1" fmla="*/ 294087 h 1811679"/>
              <a:gd name="connsiteX2" fmla="*/ 1892893 w 3823208"/>
              <a:gd name="connsiteY2" fmla="*/ 424131 h 1811679"/>
              <a:gd name="connsiteX3" fmla="*/ 2450880 w 3823208"/>
              <a:gd name="connsiteY3" fmla="*/ 440405 h 1811679"/>
              <a:gd name="connsiteX4" fmla="*/ 2470072 w 3823208"/>
              <a:gd name="connsiteY4" fmla="*/ 602425 h 1811679"/>
              <a:gd name="connsiteX5" fmla="*/ 2221355 w 3823208"/>
              <a:gd name="connsiteY5" fmla="*/ 639001 h 1811679"/>
              <a:gd name="connsiteX6" fmla="*/ 1197227 w 3823208"/>
              <a:gd name="connsiteY6" fmla="*/ 697523 h 1811679"/>
              <a:gd name="connsiteX7" fmla="*/ 348664 w 3823208"/>
              <a:gd name="connsiteY7" fmla="*/ 836511 h 1811679"/>
              <a:gd name="connsiteX8" fmla="*/ 44541 w 3823208"/>
              <a:gd name="connsiteY8" fmla="*/ 1083560 h 1811679"/>
              <a:gd name="connsiteX9" fmla="*/ 12165 w 3823208"/>
              <a:gd name="connsiteY9" fmla="*/ 1238847 h 1811679"/>
              <a:gd name="connsiteX10" fmla="*/ 12165 w 3823208"/>
              <a:gd name="connsiteY10" fmla="*/ 1376751 h 1811679"/>
              <a:gd name="connsiteX11" fmla="*/ 11804 w 3823208"/>
              <a:gd name="connsiteY11" fmla="*/ 1584915 h 1811679"/>
              <a:gd name="connsiteX12" fmla="*/ 172598 w 3823208"/>
              <a:gd name="connsiteY12" fmla="*/ 1786042 h 1811679"/>
              <a:gd name="connsiteX13" fmla="*/ 816837 w 3823208"/>
              <a:gd name="connsiteY13" fmla="*/ 1780172 h 1811679"/>
              <a:gd name="connsiteX14" fmla="*/ 904619 w 3823208"/>
              <a:gd name="connsiteY14" fmla="*/ 1524140 h 1811679"/>
              <a:gd name="connsiteX15" fmla="*/ 626642 w 3823208"/>
              <a:gd name="connsiteY15" fmla="*/ 1224217 h 1811679"/>
              <a:gd name="connsiteX16" fmla="*/ 633957 w 3823208"/>
              <a:gd name="connsiteY16" fmla="*/ 960870 h 1811679"/>
              <a:gd name="connsiteX17" fmla="*/ 1153336 w 3823208"/>
              <a:gd name="connsiteY17" fmla="*/ 807251 h 1811679"/>
              <a:gd name="connsiteX18" fmla="*/ 1804389 w 3823208"/>
              <a:gd name="connsiteY18" fmla="*/ 741414 h 1811679"/>
              <a:gd name="connsiteX19" fmla="*/ 2543224 w 3823208"/>
              <a:gd name="connsiteY19" fmla="*/ 668262 h 1811679"/>
              <a:gd name="connsiteX20" fmla="*/ 2945560 w 3823208"/>
              <a:gd name="connsiteY20" fmla="*/ 646316 h 1811679"/>
              <a:gd name="connsiteX21" fmla="*/ 3037181 w 3823208"/>
              <a:gd name="connsiteY21" fmla="*/ 461266 h 1811679"/>
              <a:gd name="connsiteX22" fmla="*/ 3651796 w 3823208"/>
              <a:gd name="connsiteY22" fmla="*/ 464382 h 1811679"/>
              <a:gd name="connsiteX23" fmla="*/ 3811115 w 3823208"/>
              <a:gd name="connsiteY23" fmla="*/ 305661 h 1811679"/>
              <a:gd name="connsiteX24" fmla="*/ 3754389 w 3823208"/>
              <a:gd name="connsiteY24" fmla="*/ 38158 h 1811679"/>
              <a:gd name="connsiteX25" fmla="*/ 2305545 w 3823208"/>
              <a:gd name="connsiteY25" fmla="*/ 12308 h 1811679"/>
              <a:gd name="connsiteX26" fmla="*/ 1775940 w 3823208"/>
              <a:gd name="connsiteY26" fmla="*/ 23026 h 1811679"/>
              <a:gd name="connsiteX0" fmla="*/ 1761915 w 3823208"/>
              <a:gd name="connsiteY0" fmla="*/ 34853 h 1812286"/>
              <a:gd name="connsiteX1" fmla="*/ 1734647 w 3823208"/>
              <a:gd name="connsiteY1" fmla="*/ 294694 h 1812286"/>
              <a:gd name="connsiteX2" fmla="*/ 1892893 w 3823208"/>
              <a:gd name="connsiteY2" fmla="*/ 424738 h 1812286"/>
              <a:gd name="connsiteX3" fmla="*/ 2450880 w 3823208"/>
              <a:gd name="connsiteY3" fmla="*/ 441012 h 1812286"/>
              <a:gd name="connsiteX4" fmla="*/ 2470072 w 3823208"/>
              <a:gd name="connsiteY4" fmla="*/ 603032 h 1812286"/>
              <a:gd name="connsiteX5" fmla="*/ 2221355 w 3823208"/>
              <a:gd name="connsiteY5" fmla="*/ 639608 h 1812286"/>
              <a:gd name="connsiteX6" fmla="*/ 1197227 w 3823208"/>
              <a:gd name="connsiteY6" fmla="*/ 698130 h 1812286"/>
              <a:gd name="connsiteX7" fmla="*/ 348664 w 3823208"/>
              <a:gd name="connsiteY7" fmla="*/ 837118 h 1812286"/>
              <a:gd name="connsiteX8" fmla="*/ 44541 w 3823208"/>
              <a:gd name="connsiteY8" fmla="*/ 1084167 h 1812286"/>
              <a:gd name="connsiteX9" fmla="*/ 12165 w 3823208"/>
              <a:gd name="connsiteY9" fmla="*/ 1239454 h 1812286"/>
              <a:gd name="connsiteX10" fmla="*/ 12165 w 3823208"/>
              <a:gd name="connsiteY10" fmla="*/ 1377358 h 1812286"/>
              <a:gd name="connsiteX11" fmla="*/ 11804 w 3823208"/>
              <a:gd name="connsiteY11" fmla="*/ 1585522 h 1812286"/>
              <a:gd name="connsiteX12" fmla="*/ 172598 w 3823208"/>
              <a:gd name="connsiteY12" fmla="*/ 1786649 h 1812286"/>
              <a:gd name="connsiteX13" fmla="*/ 816837 w 3823208"/>
              <a:gd name="connsiteY13" fmla="*/ 1780779 h 1812286"/>
              <a:gd name="connsiteX14" fmla="*/ 904619 w 3823208"/>
              <a:gd name="connsiteY14" fmla="*/ 1524747 h 1812286"/>
              <a:gd name="connsiteX15" fmla="*/ 626642 w 3823208"/>
              <a:gd name="connsiteY15" fmla="*/ 1224824 h 1812286"/>
              <a:gd name="connsiteX16" fmla="*/ 633957 w 3823208"/>
              <a:gd name="connsiteY16" fmla="*/ 961477 h 1812286"/>
              <a:gd name="connsiteX17" fmla="*/ 1153336 w 3823208"/>
              <a:gd name="connsiteY17" fmla="*/ 807858 h 1812286"/>
              <a:gd name="connsiteX18" fmla="*/ 1804389 w 3823208"/>
              <a:gd name="connsiteY18" fmla="*/ 742021 h 1812286"/>
              <a:gd name="connsiteX19" fmla="*/ 2543224 w 3823208"/>
              <a:gd name="connsiteY19" fmla="*/ 668869 h 1812286"/>
              <a:gd name="connsiteX20" fmla="*/ 2945560 w 3823208"/>
              <a:gd name="connsiteY20" fmla="*/ 646923 h 1812286"/>
              <a:gd name="connsiteX21" fmla="*/ 3037181 w 3823208"/>
              <a:gd name="connsiteY21" fmla="*/ 461873 h 1812286"/>
              <a:gd name="connsiteX22" fmla="*/ 3651796 w 3823208"/>
              <a:gd name="connsiteY22" fmla="*/ 464989 h 1812286"/>
              <a:gd name="connsiteX23" fmla="*/ 3811115 w 3823208"/>
              <a:gd name="connsiteY23" fmla="*/ 306268 h 1812286"/>
              <a:gd name="connsiteX24" fmla="*/ 3754389 w 3823208"/>
              <a:gd name="connsiteY24" fmla="*/ 38765 h 1812286"/>
              <a:gd name="connsiteX25" fmla="*/ 2305545 w 3823208"/>
              <a:gd name="connsiteY25" fmla="*/ 12915 h 1812286"/>
              <a:gd name="connsiteX26" fmla="*/ 1761915 w 3823208"/>
              <a:gd name="connsiteY26" fmla="*/ 34853 h 18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23208" h="1812286">
                <a:moveTo>
                  <a:pt x="1761915" y="34853"/>
                </a:moveTo>
                <a:cubicBezTo>
                  <a:pt x="1714449" y="64987"/>
                  <a:pt x="1712817" y="229713"/>
                  <a:pt x="1734647" y="294694"/>
                </a:cubicBezTo>
                <a:cubicBezTo>
                  <a:pt x="1756477" y="359675"/>
                  <a:pt x="1773521" y="400352"/>
                  <a:pt x="1892893" y="424738"/>
                </a:cubicBezTo>
                <a:cubicBezTo>
                  <a:pt x="2012265" y="449124"/>
                  <a:pt x="2354684" y="411296"/>
                  <a:pt x="2450880" y="441012"/>
                </a:cubicBezTo>
                <a:cubicBezTo>
                  <a:pt x="2547077" y="470728"/>
                  <a:pt x="2521687" y="566502"/>
                  <a:pt x="2470072" y="603032"/>
                </a:cubicBezTo>
                <a:cubicBezTo>
                  <a:pt x="2418457" y="639562"/>
                  <a:pt x="2364553" y="623578"/>
                  <a:pt x="2221355" y="639608"/>
                </a:cubicBezTo>
                <a:cubicBezTo>
                  <a:pt x="2078157" y="655638"/>
                  <a:pt x="1480081" y="665709"/>
                  <a:pt x="1197227" y="698130"/>
                </a:cubicBezTo>
                <a:cubicBezTo>
                  <a:pt x="914373" y="730551"/>
                  <a:pt x="540778" y="772779"/>
                  <a:pt x="348664" y="837118"/>
                </a:cubicBezTo>
                <a:cubicBezTo>
                  <a:pt x="156550" y="901457"/>
                  <a:pt x="79671" y="1024293"/>
                  <a:pt x="44541" y="1084167"/>
                </a:cubicBezTo>
                <a:cubicBezTo>
                  <a:pt x="9411" y="1144041"/>
                  <a:pt x="17561" y="1190589"/>
                  <a:pt x="12165" y="1239454"/>
                </a:cubicBezTo>
                <a:cubicBezTo>
                  <a:pt x="6769" y="1288319"/>
                  <a:pt x="12225" y="1319680"/>
                  <a:pt x="12165" y="1377358"/>
                </a:cubicBezTo>
                <a:cubicBezTo>
                  <a:pt x="12105" y="1435036"/>
                  <a:pt x="-14935" y="1517307"/>
                  <a:pt x="11804" y="1585522"/>
                </a:cubicBezTo>
                <a:cubicBezTo>
                  <a:pt x="38543" y="1653737"/>
                  <a:pt x="38426" y="1754106"/>
                  <a:pt x="172598" y="1786649"/>
                </a:cubicBezTo>
                <a:cubicBezTo>
                  <a:pt x="306770" y="1819192"/>
                  <a:pt x="694834" y="1824429"/>
                  <a:pt x="816837" y="1780779"/>
                </a:cubicBezTo>
                <a:cubicBezTo>
                  <a:pt x="938840" y="1737129"/>
                  <a:pt x="924034" y="1599661"/>
                  <a:pt x="904619" y="1524747"/>
                </a:cubicBezTo>
                <a:cubicBezTo>
                  <a:pt x="885204" y="1449833"/>
                  <a:pt x="671752" y="1318702"/>
                  <a:pt x="626642" y="1224824"/>
                </a:cubicBezTo>
                <a:cubicBezTo>
                  <a:pt x="608219" y="1140519"/>
                  <a:pt x="586320" y="1024921"/>
                  <a:pt x="633957" y="961477"/>
                </a:cubicBezTo>
                <a:cubicBezTo>
                  <a:pt x="681594" y="898033"/>
                  <a:pt x="958264" y="844434"/>
                  <a:pt x="1153336" y="807858"/>
                </a:cubicBezTo>
                <a:lnTo>
                  <a:pt x="1804389" y="742021"/>
                </a:lnTo>
                <a:lnTo>
                  <a:pt x="2543224" y="668869"/>
                </a:lnTo>
                <a:cubicBezTo>
                  <a:pt x="2733419" y="653019"/>
                  <a:pt x="2863234" y="681422"/>
                  <a:pt x="2945560" y="646923"/>
                </a:cubicBezTo>
                <a:cubicBezTo>
                  <a:pt x="3027886" y="612424"/>
                  <a:pt x="2919475" y="492195"/>
                  <a:pt x="3037181" y="461873"/>
                </a:cubicBezTo>
                <a:cubicBezTo>
                  <a:pt x="3154887" y="431551"/>
                  <a:pt x="3522807" y="490923"/>
                  <a:pt x="3651796" y="464989"/>
                </a:cubicBezTo>
                <a:cubicBezTo>
                  <a:pt x="3780785" y="439055"/>
                  <a:pt x="3794016" y="377305"/>
                  <a:pt x="3811115" y="306268"/>
                </a:cubicBezTo>
                <a:cubicBezTo>
                  <a:pt x="3828214" y="235231"/>
                  <a:pt x="3839828" y="107291"/>
                  <a:pt x="3754389" y="38765"/>
                </a:cubicBezTo>
                <a:cubicBezTo>
                  <a:pt x="3668950" y="-29761"/>
                  <a:pt x="2637624" y="13567"/>
                  <a:pt x="2305545" y="12915"/>
                </a:cubicBezTo>
                <a:cubicBezTo>
                  <a:pt x="1973466" y="12263"/>
                  <a:pt x="1809381" y="4719"/>
                  <a:pt x="1761915" y="34853"/>
                </a:cubicBezTo>
                <a:close/>
              </a:path>
            </a:pathLst>
          </a:custGeom>
          <a:gradFill>
            <a:gsLst>
              <a:gs pos="100000">
                <a:srgbClr val="FFC000">
                  <a:alpha val="10000"/>
                </a:srgbClr>
              </a:gs>
              <a:gs pos="0">
                <a:schemeClr val="accent6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683875" y="1730066"/>
            <a:ext cx="2616008" cy="1836211"/>
          </a:xfrm>
          <a:custGeom>
            <a:avLst/>
            <a:gdLst>
              <a:gd name="connsiteX0" fmla="*/ 598665 w 2611986"/>
              <a:gd name="connsiteY0" fmla="*/ 28703 h 1804197"/>
              <a:gd name="connsiteX1" fmla="*/ 594565 w 2611986"/>
              <a:gd name="connsiteY1" fmla="*/ 344437 h 1804197"/>
              <a:gd name="connsiteX2" fmla="*/ 623268 w 2611986"/>
              <a:gd name="connsiteY2" fmla="*/ 410044 h 1804197"/>
              <a:gd name="connsiteX3" fmla="*/ 1254737 w 2611986"/>
              <a:gd name="connsiteY3" fmla="*/ 414145 h 1804197"/>
              <a:gd name="connsiteX4" fmla="*/ 1353148 w 2611986"/>
              <a:gd name="connsiteY4" fmla="*/ 610966 h 1804197"/>
              <a:gd name="connsiteX5" fmla="*/ 114812 w 2611986"/>
              <a:gd name="connsiteY5" fmla="*/ 1070217 h 1804197"/>
              <a:gd name="connsiteX6" fmla="*/ 24603 w 2611986"/>
              <a:gd name="connsiteY6" fmla="*/ 1213732 h 1804197"/>
              <a:gd name="connsiteX7" fmla="*/ 49205 w 2611986"/>
              <a:gd name="connsiteY7" fmla="*/ 1381851 h 1804197"/>
              <a:gd name="connsiteX8" fmla="*/ 0 w 2611986"/>
              <a:gd name="connsiteY8" fmla="*/ 1574572 h 1804197"/>
              <a:gd name="connsiteX9" fmla="*/ 139415 w 2611986"/>
              <a:gd name="connsiteY9" fmla="*/ 1672983 h 1804197"/>
              <a:gd name="connsiteX10" fmla="*/ 496154 w 2611986"/>
              <a:gd name="connsiteY10" fmla="*/ 1804197 h 1804197"/>
              <a:gd name="connsiteX11" fmla="*/ 865194 w 2611986"/>
              <a:gd name="connsiteY11" fmla="*/ 1779594 h 1804197"/>
              <a:gd name="connsiteX12" fmla="*/ 869295 w 2611986"/>
              <a:gd name="connsiteY12" fmla="*/ 1578672 h 1804197"/>
              <a:gd name="connsiteX13" fmla="*/ 774985 w 2611986"/>
              <a:gd name="connsiteY13" fmla="*/ 1041513 h 1804197"/>
              <a:gd name="connsiteX14" fmla="*/ 1414655 w 2611986"/>
              <a:gd name="connsiteY14" fmla="*/ 697076 h 1804197"/>
              <a:gd name="connsiteX15" fmla="*/ 1800097 w 2611986"/>
              <a:gd name="connsiteY15" fmla="*/ 684774 h 1804197"/>
              <a:gd name="connsiteX16" fmla="*/ 1988717 w 2611986"/>
              <a:gd name="connsiteY16" fmla="*/ 442848 h 1804197"/>
              <a:gd name="connsiteX17" fmla="*/ 2529977 w 2611986"/>
              <a:gd name="connsiteY17" fmla="*/ 426446 h 1804197"/>
              <a:gd name="connsiteX18" fmla="*/ 2595584 w 2611986"/>
              <a:gd name="connsiteY18" fmla="*/ 348538 h 1804197"/>
              <a:gd name="connsiteX19" fmla="*/ 2611986 w 2611986"/>
              <a:gd name="connsiteY19" fmla="*/ 61506 h 1804197"/>
              <a:gd name="connsiteX20" fmla="*/ 2534077 w 2611986"/>
              <a:gd name="connsiteY20" fmla="*/ 0 h 1804197"/>
              <a:gd name="connsiteX21" fmla="*/ 598665 w 2611986"/>
              <a:gd name="connsiteY21" fmla="*/ 28703 h 1804197"/>
              <a:gd name="connsiteX0" fmla="*/ 608992 w 2622313"/>
              <a:gd name="connsiteY0" fmla="*/ 28703 h 1804197"/>
              <a:gd name="connsiteX1" fmla="*/ 604892 w 2622313"/>
              <a:gd name="connsiteY1" fmla="*/ 344437 h 1804197"/>
              <a:gd name="connsiteX2" fmla="*/ 633595 w 2622313"/>
              <a:gd name="connsiteY2" fmla="*/ 410044 h 1804197"/>
              <a:gd name="connsiteX3" fmla="*/ 1265064 w 2622313"/>
              <a:gd name="connsiteY3" fmla="*/ 414145 h 1804197"/>
              <a:gd name="connsiteX4" fmla="*/ 1363475 w 2622313"/>
              <a:gd name="connsiteY4" fmla="*/ 610966 h 1804197"/>
              <a:gd name="connsiteX5" fmla="*/ 125139 w 2622313"/>
              <a:gd name="connsiteY5" fmla="*/ 1070217 h 1804197"/>
              <a:gd name="connsiteX6" fmla="*/ 34930 w 2622313"/>
              <a:gd name="connsiteY6" fmla="*/ 1213732 h 1804197"/>
              <a:gd name="connsiteX7" fmla="*/ 59532 w 2622313"/>
              <a:gd name="connsiteY7" fmla="*/ 1381851 h 1804197"/>
              <a:gd name="connsiteX8" fmla="*/ 10327 w 2622313"/>
              <a:gd name="connsiteY8" fmla="*/ 1574572 h 1804197"/>
              <a:gd name="connsiteX9" fmla="*/ 149742 w 2622313"/>
              <a:gd name="connsiteY9" fmla="*/ 1672983 h 1804197"/>
              <a:gd name="connsiteX10" fmla="*/ 506481 w 2622313"/>
              <a:gd name="connsiteY10" fmla="*/ 1804197 h 1804197"/>
              <a:gd name="connsiteX11" fmla="*/ 875521 w 2622313"/>
              <a:gd name="connsiteY11" fmla="*/ 1779594 h 1804197"/>
              <a:gd name="connsiteX12" fmla="*/ 879622 w 2622313"/>
              <a:gd name="connsiteY12" fmla="*/ 1578672 h 1804197"/>
              <a:gd name="connsiteX13" fmla="*/ 785312 w 2622313"/>
              <a:gd name="connsiteY13" fmla="*/ 1041513 h 1804197"/>
              <a:gd name="connsiteX14" fmla="*/ 1424982 w 2622313"/>
              <a:gd name="connsiteY14" fmla="*/ 697076 h 1804197"/>
              <a:gd name="connsiteX15" fmla="*/ 1810424 w 2622313"/>
              <a:gd name="connsiteY15" fmla="*/ 684774 h 1804197"/>
              <a:gd name="connsiteX16" fmla="*/ 1999044 w 2622313"/>
              <a:gd name="connsiteY16" fmla="*/ 442848 h 1804197"/>
              <a:gd name="connsiteX17" fmla="*/ 2540304 w 2622313"/>
              <a:gd name="connsiteY17" fmla="*/ 426446 h 1804197"/>
              <a:gd name="connsiteX18" fmla="*/ 2605911 w 2622313"/>
              <a:gd name="connsiteY18" fmla="*/ 348538 h 1804197"/>
              <a:gd name="connsiteX19" fmla="*/ 2622313 w 2622313"/>
              <a:gd name="connsiteY19" fmla="*/ 61506 h 1804197"/>
              <a:gd name="connsiteX20" fmla="*/ 2544404 w 2622313"/>
              <a:gd name="connsiteY20" fmla="*/ 0 h 1804197"/>
              <a:gd name="connsiteX21" fmla="*/ 608992 w 2622313"/>
              <a:gd name="connsiteY21" fmla="*/ 28703 h 1804197"/>
              <a:gd name="connsiteX0" fmla="*/ 615487 w 2628808"/>
              <a:gd name="connsiteY0" fmla="*/ 28703 h 1804197"/>
              <a:gd name="connsiteX1" fmla="*/ 611387 w 2628808"/>
              <a:gd name="connsiteY1" fmla="*/ 344437 h 1804197"/>
              <a:gd name="connsiteX2" fmla="*/ 640090 w 2628808"/>
              <a:gd name="connsiteY2" fmla="*/ 410044 h 1804197"/>
              <a:gd name="connsiteX3" fmla="*/ 1271559 w 2628808"/>
              <a:gd name="connsiteY3" fmla="*/ 414145 h 1804197"/>
              <a:gd name="connsiteX4" fmla="*/ 1369970 w 2628808"/>
              <a:gd name="connsiteY4" fmla="*/ 610966 h 1804197"/>
              <a:gd name="connsiteX5" fmla="*/ 131634 w 2628808"/>
              <a:gd name="connsiteY5" fmla="*/ 1070217 h 1804197"/>
              <a:gd name="connsiteX6" fmla="*/ 41425 w 2628808"/>
              <a:gd name="connsiteY6" fmla="*/ 1213732 h 1804197"/>
              <a:gd name="connsiteX7" fmla="*/ 66027 w 2628808"/>
              <a:gd name="connsiteY7" fmla="*/ 1381851 h 1804197"/>
              <a:gd name="connsiteX8" fmla="*/ 16822 w 2628808"/>
              <a:gd name="connsiteY8" fmla="*/ 1574572 h 1804197"/>
              <a:gd name="connsiteX9" fmla="*/ 156237 w 2628808"/>
              <a:gd name="connsiteY9" fmla="*/ 1672983 h 1804197"/>
              <a:gd name="connsiteX10" fmla="*/ 512976 w 2628808"/>
              <a:gd name="connsiteY10" fmla="*/ 1804197 h 1804197"/>
              <a:gd name="connsiteX11" fmla="*/ 882016 w 2628808"/>
              <a:gd name="connsiteY11" fmla="*/ 1779594 h 1804197"/>
              <a:gd name="connsiteX12" fmla="*/ 886117 w 2628808"/>
              <a:gd name="connsiteY12" fmla="*/ 1578672 h 1804197"/>
              <a:gd name="connsiteX13" fmla="*/ 791807 w 2628808"/>
              <a:gd name="connsiteY13" fmla="*/ 1041513 h 1804197"/>
              <a:gd name="connsiteX14" fmla="*/ 1431477 w 2628808"/>
              <a:gd name="connsiteY14" fmla="*/ 697076 h 1804197"/>
              <a:gd name="connsiteX15" fmla="*/ 1816919 w 2628808"/>
              <a:gd name="connsiteY15" fmla="*/ 684774 h 1804197"/>
              <a:gd name="connsiteX16" fmla="*/ 2005539 w 2628808"/>
              <a:gd name="connsiteY16" fmla="*/ 442848 h 1804197"/>
              <a:gd name="connsiteX17" fmla="*/ 2546799 w 2628808"/>
              <a:gd name="connsiteY17" fmla="*/ 426446 h 1804197"/>
              <a:gd name="connsiteX18" fmla="*/ 2612406 w 2628808"/>
              <a:gd name="connsiteY18" fmla="*/ 348538 h 1804197"/>
              <a:gd name="connsiteX19" fmla="*/ 2628808 w 2628808"/>
              <a:gd name="connsiteY19" fmla="*/ 61506 h 1804197"/>
              <a:gd name="connsiteX20" fmla="*/ 2550899 w 2628808"/>
              <a:gd name="connsiteY20" fmla="*/ 0 h 1804197"/>
              <a:gd name="connsiteX21" fmla="*/ 615487 w 2628808"/>
              <a:gd name="connsiteY21" fmla="*/ 28703 h 1804197"/>
              <a:gd name="connsiteX0" fmla="*/ 615487 w 2628808"/>
              <a:gd name="connsiteY0" fmla="*/ 28703 h 1804197"/>
              <a:gd name="connsiteX1" fmla="*/ 611387 w 2628808"/>
              <a:gd name="connsiteY1" fmla="*/ 344437 h 1804197"/>
              <a:gd name="connsiteX2" fmla="*/ 640090 w 2628808"/>
              <a:gd name="connsiteY2" fmla="*/ 410044 h 1804197"/>
              <a:gd name="connsiteX3" fmla="*/ 1271559 w 2628808"/>
              <a:gd name="connsiteY3" fmla="*/ 414145 h 1804197"/>
              <a:gd name="connsiteX4" fmla="*/ 1369970 w 2628808"/>
              <a:gd name="connsiteY4" fmla="*/ 610966 h 1804197"/>
              <a:gd name="connsiteX5" fmla="*/ 131634 w 2628808"/>
              <a:gd name="connsiteY5" fmla="*/ 1070217 h 1804197"/>
              <a:gd name="connsiteX6" fmla="*/ 41425 w 2628808"/>
              <a:gd name="connsiteY6" fmla="*/ 1213732 h 1804197"/>
              <a:gd name="connsiteX7" fmla="*/ 66027 w 2628808"/>
              <a:gd name="connsiteY7" fmla="*/ 1381851 h 1804197"/>
              <a:gd name="connsiteX8" fmla="*/ 16822 w 2628808"/>
              <a:gd name="connsiteY8" fmla="*/ 1574572 h 1804197"/>
              <a:gd name="connsiteX9" fmla="*/ 156237 w 2628808"/>
              <a:gd name="connsiteY9" fmla="*/ 1672983 h 1804197"/>
              <a:gd name="connsiteX10" fmla="*/ 512976 w 2628808"/>
              <a:gd name="connsiteY10" fmla="*/ 1804197 h 1804197"/>
              <a:gd name="connsiteX11" fmla="*/ 882016 w 2628808"/>
              <a:gd name="connsiteY11" fmla="*/ 1779594 h 1804197"/>
              <a:gd name="connsiteX12" fmla="*/ 886117 w 2628808"/>
              <a:gd name="connsiteY12" fmla="*/ 1578672 h 1804197"/>
              <a:gd name="connsiteX13" fmla="*/ 791807 w 2628808"/>
              <a:gd name="connsiteY13" fmla="*/ 1041513 h 1804197"/>
              <a:gd name="connsiteX14" fmla="*/ 1431477 w 2628808"/>
              <a:gd name="connsiteY14" fmla="*/ 697076 h 1804197"/>
              <a:gd name="connsiteX15" fmla="*/ 1816919 w 2628808"/>
              <a:gd name="connsiteY15" fmla="*/ 684774 h 1804197"/>
              <a:gd name="connsiteX16" fmla="*/ 2005539 w 2628808"/>
              <a:gd name="connsiteY16" fmla="*/ 442848 h 1804197"/>
              <a:gd name="connsiteX17" fmla="*/ 2546799 w 2628808"/>
              <a:gd name="connsiteY17" fmla="*/ 426446 h 1804197"/>
              <a:gd name="connsiteX18" fmla="*/ 2612406 w 2628808"/>
              <a:gd name="connsiteY18" fmla="*/ 348538 h 1804197"/>
              <a:gd name="connsiteX19" fmla="*/ 2628808 w 2628808"/>
              <a:gd name="connsiteY19" fmla="*/ 61506 h 1804197"/>
              <a:gd name="connsiteX20" fmla="*/ 2550899 w 2628808"/>
              <a:gd name="connsiteY20" fmla="*/ 0 h 1804197"/>
              <a:gd name="connsiteX21" fmla="*/ 615487 w 2628808"/>
              <a:gd name="connsiteY21" fmla="*/ 28703 h 1804197"/>
              <a:gd name="connsiteX0" fmla="*/ 615487 w 2628808"/>
              <a:gd name="connsiteY0" fmla="*/ 28703 h 1804197"/>
              <a:gd name="connsiteX1" fmla="*/ 611387 w 2628808"/>
              <a:gd name="connsiteY1" fmla="*/ 344437 h 1804197"/>
              <a:gd name="connsiteX2" fmla="*/ 640090 w 2628808"/>
              <a:gd name="connsiteY2" fmla="*/ 410044 h 1804197"/>
              <a:gd name="connsiteX3" fmla="*/ 1271559 w 2628808"/>
              <a:gd name="connsiteY3" fmla="*/ 414145 h 1804197"/>
              <a:gd name="connsiteX4" fmla="*/ 1369970 w 2628808"/>
              <a:gd name="connsiteY4" fmla="*/ 610966 h 1804197"/>
              <a:gd name="connsiteX5" fmla="*/ 131634 w 2628808"/>
              <a:gd name="connsiteY5" fmla="*/ 1070217 h 1804197"/>
              <a:gd name="connsiteX6" fmla="*/ 41425 w 2628808"/>
              <a:gd name="connsiteY6" fmla="*/ 1213732 h 1804197"/>
              <a:gd name="connsiteX7" fmla="*/ 66027 w 2628808"/>
              <a:gd name="connsiteY7" fmla="*/ 1381851 h 1804197"/>
              <a:gd name="connsiteX8" fmla="*/ 16822 w 2628808"/>
              <a:gd name="connsiteY8" fmla="*/ 1574572 h 1804197"/>
              <a:gd name="connsiteX9" fmla="*/ 156237 w 2628808"/>
              <a:gd name="connsiteY9" fmla="*/ 1672983 h 1804197"/>
              <a:gd name="connsiteX10" fmla="*/ 512976 w 2628808"/>
              <a:gd name="connsiteY10" fmla="*/ 1804197 h 1804197"/>
              <a:gd name="connsiteX11" fmla="*/ 882016 w 2628808"/>
              <a:gd name="connsiteY11" fmla="*/ 1779594 h 1804197"/>
              <a:gd name="connsiteX12" fmla="*/ 886117 w 2628808"/>
              <a:gd name="connsiteY12" fmla="*/ 1578672 h 1804197"/>
              <a:gd name="connsiteX13" fmla="*/ 791807 w 2628808"/>
              <a:gd name="connsiteY13" fmla="*/ 1041513 h 1804197"/>
              <a:gd name="connsiteX14" fmla="*/ 1431477 w 2628808"/>
              <a:gd name="connsiteY14" fmla="*/ 697076 h 1804197"/>
              <a:gd name="connsiteX15" fmla="*/ 1816919 w 2628808"/>
              <a:gd name="connsiteY15" fmla="*/ 684774 h 1804197"/>
              <a:gd name="connsiteX16" fmla="*/ 2005539 w 2628808"/>
              <a:gd name="connsiteY16" fmla="*/ 442848 h 1804197"/>
              <a:gd name="connsiteX17" fmla="*/ 2546799 w 2628808"/>
              <a:gd name="connsiteY17" fmla="*/ 426446 h 1804197"/>
              <a:gd name="connsiteX18" fmla="*/ 2612406 w 2628808"/>
              <a:gd name="connsiteY18" fmla="*/ 348538 h 1804197"/>
              <a:gd name="connsiteX19" fmla="*/ 2628808 w 2628808"/>
              <a:gd name="connsiteY19" fmla="*/ 61506 h 1804197"/>
              <a:gd name="connsiteX20" fmla="*/ 2550899 w 2628808"/>
              <a:gd name="connsiteY20" fmla="*/ 0 h 1804197"/>
              <a:gd name="connsiteX21" fmla="*/ 615487 w 2628808"/>
              <a:gd name="connsiteY21" fmla="*/ 28703 h 1804197"/>
              <a:gd name="connsiteX0" fmla="*/ 613407 w 2626728"/>
              <a:gd name="connsiteY0" fmla="*/ 28703 h 1804197"/>
              <a:gd name="connsiteX1" fmla="*/ 609307 w 2626728"/>
              <a:gd name="connsiteY1" fmla="*/ 344437 h 1804197"/>
              <a:gd name="connsiteX2" fmla="*/ 638010 w 2626728"/>
              <a:gd name="connsiteY2" fmla="*/ 410044 h 1804197"/>
              <a:gd name="connsiteX3" fmla="*/ 1269479 w 2626728"/>
              <a:gd name="connsiteY3" fmla="*/ 414145 h 1804197"/>
              <a:gd name="connsiteX4" fmla="*/ 1367890 w 2626728"/>
              <a:gd name="connsiteY4" fmla="*/ 610966 h 1804197"/>
              <a:gd name="connsiteX5" fmla="*/ 129554 w 2626728"/>
              <a:gd name="connsiteY5" fmla="*/ 1070217 h 1804197"/>
              <a:gd name="connsiteX6" fmla="*/ 63947 w 2626728"/>
              <a:gd name="connsiteY6" fmla="*/ 1381851 h 1804197"/>
              <a:gd name="connsiteX7" fmla="*/ 14742 w 2626728"/>
              <a:gd name="connsiteY7" fmla="*/ 1574572 h 1804197"/>
              <a:gd name="connsiteX8" fmla="*/ 154157 w 2626728"/>
              <a:gd name="connsiteY8" fmla="*/ 1672983 h 1804197"/>
              <a:gd name="connsiteX9" fmla="*/ 510896 w 2626728"/>
              <a:gd name="connsiteY9" fmla="*/ 1804197 h 1804197"/>
              <a:gd name="connsiteX10" fmla="*/ 879936 w 2626728"/>
              <a:gd name="connsiteY10" fmla="*/ 1779594 h 1804197"/>
              <a:gd name="connsiteX11" fmla="*/ 884037 w 2626728"/>
              <a:gd name="connsiteY11" fmla="*/ 1578672 h 1804197"/>
              <a:gd name="connsiteX12" fmla="*/ 789727 w 2626728"/>
              <a:gd name="connsiteY12" fmla="*/ 1041513 h 1804197"/>
              <a:gd name="connsiteX13" fmla="*/ 1429397 w 2626728"/>
              <a:gd name="connsiteY13" fmla="*/ 697076 h 1804197"/>
              <a:gd name="connsiteX14" fmla="*/ 1814839 w 2626728"/>
              <a:gd name="connsiteY14" fmla="*/ 684774 h 1804197"/>
              <a:gd name="connsiteX15" fmla="*/ 2003459 w 2626728"/>
              <a:gd name="connsiteY15" fmla="*/ 442848 h 1804197"/>
              <a:gd name="connsiteX16" fmla="*/ 2544719 w 2626728"/>
              <a:gd name="connsiteY16" fmla="*/ 426446 h 1804197"/>
              <a:gd name="connsiteX17" fmla="*/ 2610326 w 2626728"/>
              <a:gd name="connsiteY17" fmla="*/ 348538 h 1804197"/>
              <a:gd name="connsiteX18" fmla="*/ 2626728 w 2626728"/>
              <a:gd name="connsiteY18" fmla="*/ 61506 h 1804197"/>
              <a:gd name="connsiteX19" fmla="*/ 2548819 w 2626728"/>
              <a:gd name="connsiteY19" fmla="*/ 0 h 1804197"/>
              <a:gd name="connsiteX20" fmla="*/ 613407 w 2626728"/>
              <a:gd name="connsiteY20" fmla="*/ 28703 h 1804197"/>
              <a:gd name="connsiteX0" fmla="*/ 613407 w 2626728"/>
              <a:gd name="connsiteY0" fmla="*/ 28703 h 1804197"/>
              <a:gd name="connsiteX1" fmla="*/ 609307 w 2626728"/>
              <a:gd name="connsiteY1" fmla="*/ 344437 h 1804197"/>
              <a:gd name="connsiteX2" fmla="*/ 638010 w 2626728"/>
              <a:gd name="connsiteY2" fmla="*/ 410044 h 1804197"/>
              <a:gd name="connsiteX3" fmla="*/ 1269479 w 2626728"/>
              <a:gd name="connsiteY3" fmla="*/ 414145 h 1804197"/>
              <a:gd name="connsiteX4" fmla="*/ 1367890 w 2626728"/>
              <a:gd name="connsiteY4" fmla="*/ 610966 h 1804197"/>
              <a:gd name="connsiteX5" fmla="*/ 129554 w 2626728"/>
              <a:gd name="connsiteY5" fmla="*/ 1070217 h 1804197"/>
              <a:gd name="connsiteX6" fmla="*/ 63947 w 2626728"/>
              <a:gd name="connsiteY6" fmla="*/ 1381851 h 1804197"/>
              <a:gd name="connsiteX7" fmla="*/ 14742 w 2626728"/>
              <a:gd name="connsiteY7" fmla="*/ 1574572 h 1804197"/>
              <a:gd name="connsiteX8" fmla="*/ 154157 w 2626728"/>
              <a:gd name="connsiteY8" fmla="*/ 1672983 h 1804197"/>
              <a:gd name="connsiteX9" fmla="*/ 510896 w 2626728"/>
              <a:gd name="connsiteY9" fmla="*/ 1804197 h 1804197"/>
              <a:gd name="connsiteX10" fmla="*/ 879936 w 2626728"/>
              <a:gd name="connsiteY10" fmla="*/ 1779594 h 1804197"/>
              <a:gd name="connsiteX11" fmla="*/ 884037 w 2626728"/>
              <a:gd name="connsiteY11" fmla="*/ 1578672 h 1804197"/>
              <a:gd name="connsiteX12" fmla="*/ 789727 w 2626728"/>
              <a:gd name="connsiteY12" fmla="*/ 1041513 h 1804197"/>
              <a:gd name="connsiteX13" fmla="*/ 1429397 w 2626728"/>
              <a:gd name="connsiteY13" fmla="*/ 697076 h 1804197"/>
              <a:gd name="connsiteX14" fmla="*/ 1814839 w 2626728"/>
              <a:gd name="connsiteY14" fmla="*/ 684774 h 1804197"/>
              <a:gd name="connsiteX15" fmla="*/ 2003459 w 2626728"/>
              <a:gd name="connsiteY15" fmla="*/ 442848 h 1804197"/>
              <a:gd name="connsiteX16" fmla="*/ 2544719 w 2626728"/>
              <a:gd name="connsiteY16" fmla="*/ 426446 h 1804197"/>
              <a:gd name="connsiteX17" fmla="*/ 2610326 w 2626728"/>
              <a:gd name="connsiteY17" fmla="*/ 348538 h 1804197"/>
              <a:gd name="connsiteX18" fmla="*/ 2626728 w 2626728"/>
              <a:gd name="connsiteY18" fmla="*/ 61506 h 1804197"/>
              <a:gd name="connsiteX19" fmla="*/ 2548819 w 2626728"/>
              <a:gd name="connsiteY19" fmla="*/ 0 h 1804197"/>
              <a:gd name="connsiteX20" fmla="*/ 613407 w 2626728"/>
              <a:gd name="connsiteY20" fmla="*/ 28703 h 1804197"/>
              <a:gd name="connsiteX0" fmla="*/ 597164 w 2610485"/>
              <a:gd name="connsiteY0" fmla="*/ 28703 h 1804197"/>
              <a:gd name="connsiteX1" fmla="*/ 593064 w 2610485"/>
              <a:gd name="connsiteY1" fmla="*/ 344437 h 1804197"/>
              <a:gd name="connsiteX2" fmla="*/ 621767 w 2610485"/>
              <a:gd name="connsiteY2" fmla="*/ 410044 h 1804197"/>
              <a:gd name="connsiteX3" fmla="*/ 1253236 w 2610485"/>
              <a:gd name="connsiteY3" fmla="*/ 414145 h 1804197"/>
              <a:gd name="connsiteX4" fmla="*/ 1351647 w 2610485"/>
              <a:gd name="connsiteY4" fmla="*/ 610966 h 1804197"/>
              <a:gd name="connsiteX5" fmla="*/ 113311 w 2610485"/>
              <a:gd name="connsiteY5" fmla="*/ 1070217 h 1804197"/>
              <a:gd name="connsiteX6" fmla="*/ 47704 w 2610485"/>
              <a:gd name="connsiteY6" fmla="*/ 1381851 h 1804197"/>
              <a:gd name="connsiteX7" fmla="*/ 36744 w 2610485"/>
              <a:gd name="connsiteY7" fmla="*/ 1581526 h 1804197"/>
              <a:gd name="connsiteX8" fmla="*/ 137914 w 2610485"/>
              <a:gd name="connsiteY8" fmla="*/ 1672983 h 1804197"/>
              <a:gd name="connsiteX9" fmla="*/ 494653 w 2610485"/>
              <a:gd name="connsiteY9" fmla="*/ 1804197 h 1804197"/>
              <a:gd name="connsiteX10" fmla="*/ 863693 w 2610485"/>
              <a:gd name="connsiteY10" fmla="*/ 1779594 h 1804197"/>
              <a:gd name="connsiteX11" fmla="*/ 867794 w 2610485"/>
              <a:gd name="connsiteY11" fmla="*/ 1578672 h 1804197"/>
              <a:gd name="connsiteX12" fmla="*/ 773484 w 2610485"/>
              <a:gd name="connsiteY12" fmla="*/ 1041513 h 1804197"/>
              <a:gd name="connsiteX13" fmla="*/ 1413154 w 2610485"/>
              <a:gd name="connsiteY13" fmla="*/ 697076 h 1804197"/>
              <a:gd name="connsiteX14" fmla="*/ 1798596 w 2610485"/>
              <a:gd name="connsiteY14" fmla="*/ 684774 h 1804197"/>
              <a:gd name="connsiteX15" fmla="*/ 1987216 w 2610485"/>
              <a:gd name="connsiteY15" fmla="*/ 442848 h 1804197"/>
              <a:gd name="connsiteX16" fmla="*/ 2528476 w 2610485"/>
              <a:gd name="connsiteY16" fmla="*/ 426446 h 1804197"/>
              <a:gd name="connsiteX17" fmla="*/ 2594083 w 2610485"/>
              <a:gd name="connsiteY17" fmla="*/ 348538 h 1804197"/>
              <a:gd name="connsiteX18" fmla="*/ 2610485 w 2610485"/>
              <a:gd name="connsiteY18" fmla="*/ 61506 h 1804197"/>
              <a:gd name="connsiteX19" fmla="*/ 2532576 w 2610485"/>
              <a:gd name="connsiteY19" fmla="*/ 0 h 1804197"/>
              <a:gd name="connsiteX20" fmla="*/ 597164 w 2610485"/>
              <a:gd name="connsiteY20" fmla="*/ 28703 h 1804197"/>
              <a:gd name="connsiteX0" fmla="*/ 597164 w 2610485"/>
              <a:gd name="connsiteY0" fmla="*/ 28703 h 1804197"/>
              <a:gd name="connsiteX1" fmla="*/ 593064 w 2610485"/>
              <a:gd name="connsiteY1" fmla="*/ 344437 h 1804197"/>
              <a:gd name="connsiteX2" fmla="*/ 621767 w 2610485"/>
              <a:gd name="connsiteY2" fmla="*/ 410044 h 1804197"/>
              <a:gd name="connsiteX3" fmla="*/ 1253236 w 2610485"/>
              <a:gd name="connsiteY3" fmla="*/ 414145 h 1804197"/>
              <a:gd name="connsiteX4" fmla="*/ 1351647 w 2610485"/>
              <a:gd name="connsiteY4" fmla="*/ 610966 h 1804197"/>
              <a:gd name="connsiteX5" fmla="*/ 113311 w 2610485"/>
              <a:gd name="connsiteY5" fmla="*/ 1070217 h 1804197"/>
              <a:gd name="connsiteX6" fmla="*/ 47704 w 2610485"/>
              <a:gd name="connsiteY6" fmla="*/ 1381851 h 1804197"/>
              <a:gd name="connsiteX7" fmla="*/ 36744 w 2610485"/>
              <a:gd name="connsiteY7" fmla="*/ 1581526 h 1804197"/>
              <a:gd name="connsiteX8" fmla="*/ 137914 w 2610485"/>
              <a:gd name="connsiteY8" fmla="*/ 1672983 h 1804197"/>
              <a:gd name="connsiteX9" fmla="*/ 494653 w 2610485"/>
              <a:gd name="connsiteY9" fmla="*/ 1804197 h 1804197"/>
              <a:gd name="connsiteX10" fmla="*/ 863693 w 2610485"/>
              <a:gd name="connsiteY10" fmla="*/ 1779594 h 1804197"/>
              <a:gd name="connsiteX11" fmla="*/ 867794 w 2610485"/>
              <a:gd name="connsiteY11" fmla="*/ 1578672 h 1804197"/>
              <a:gd name="connsiteX12" fmla="*/ 773484 w 2610485"/>
              <a:gd name="connsiteY12" fmla="*/ 1041513 h 1804197"/>
              <a:gd name="connsiteX13" fmla="*/ 1413154 w 2610485"/>
              <a:gd name="connsiteY13" fmla="*/ 697076 h 1804197"/>
              <a:gd name="connsiteX14" fmla="*/ 1798596 w 2610485"/>
              <a:gd name="connsiteY14" fmla="*/ 684774 h 1804197"/>
              <a:gd name="connsiteX15" fmla="*/ 1987216 w 2610485"/>
              <a:gd name="connsiteY15" fmla="*/ 442848 h 1804197"/>
              <a:gd name="connsiteX16" fmla="*/ 2528476 w 2610485"/>
              <a:gd name="connsiteY16" fmla="*/ 426446 h 1804197"/>
              <a:gd name="connsiteX17" fmla="*/ 2594083 w 2610485"/>
              <a:gd name="connsiteY17" fmla="*/ 348538 h 1804197"/>
              <a:gd name="connsiteX18" fmla="*/ 2610485 w 2610485"/>
              <a:gd name="connsiteY18" fmla="*/ 61506 h 1804197"/>
              <a:gd name="connsiteX19" fmla="*/ 2532576 w 2610485"/>
              <a:gd name="connsiteY19" fmla="*/ 0 h 1804197"/>
              <a:gd name="connsiteX20" fmla="*/ 597164 w 2610485"/>
              <a:gd name="connsiteY20" fmla="*/ 28703 h 1804197"/>
              <a:gd name="connsiteX0" fmla="*/ 597164 w 2610485"/>
              <a:gd name="connsiteY0" fmla="*/ 28703 h 1804197"/>
              <a:gd name="connsiteX1" fmla="*/ 593064 w 2610485"/>
              <a:gd name="connsiteY1" fmla="*/ 344437 h 1804197"/>
              <a:gd name="connsiteX2" fmla="*/ 621767 w 2610485"/>
              <a:gd name="connsiteY2" fmla="*/ 410044 h 1804197"/>
              <a:gd name="connsiteX3" fmla="*/ 1253236 w 2610485"/>
              <a:gd name="connsiteY3" fmla="*/ 414145 h 1804197"/>
              <a:gd name="connsiteX4" fmla="*/ 1351647 w 2610485"/>
              <a:gd name="connsiteY4" fmla="*/ 610966 h 1804197"/>
              <a:gd name="connsiteX5" fmla="*/ 113311 w 2610485"/>
              <a:gd name="connsiteY5" fmla="*/ 1070217 h 1804197"/>
              <a:gd name="connsiteX6" fmla="*/ 47704 w 2610485"/>
              <a:gd name="connsiteY6" fmla="*/ 1381851 h 1804197"/>
              <a:gd name="connsiteX7" fmla="*/ 36744 w 2610485"/>
              <a:gd name="connsiteY7" fmla="*/ 1581526 h 1804197"/>
              <a:gd name="connsiteX8" fmla="*/ 494653 w 2610485"/>
              <a:gd name="connsiteY8" fmla="*/ 1804197 h 1804197"/>
              <a:gd name="connsiteX9" fmla="*/ 863693 w 2610485"/>
              <a:gd name="connsiteY9" fmla="*/ 1779594 h 1804197"/>
              <a:gd name="connsiteX10" fmla="*/ 867794 w 2610485"/>
              <a:gd name="connsiteY10" fmla="*/ 1578672 h 1804197"/>
              <a:gd name="connsiteX11" fmla="*/ 773484 w 2610485"/>
              <a:gd name="connsiteY11" fmla="*/ 1041513 h 1804197"/>
              <a:gd name="connsiteX12" fmla="*/ 1413154 w 2610485"/>
              <a:gd name="connsiteY12" fmla="*/ 697076 h 1804197"/>
              <a:gd name="connsiteX13" fmla="*/ 1798596 w 2610485"/>
              <a:gd name="connsiteY13" fmla="*/ 684774 h 1804197"/>
              <a:gd name="connsiteX14" fmla="*/ 1987216 w 2610485"/>
              <a:gd name="connsiteY14" fmla="*/ 442848 h 1804197"/>
              <a:gd name="connsiteX15" fmla="*/ 2528476 w 2610485"/>
              <a:gd name="connsiteY15" fmla="*/ 426446 h 1804197"/>
              <a:gd name="connsiteX16" fmla="*/ 2594083 w 2610485"/>
              <a:gd name="connsiteY16" fmla="*/ 348538 h 1804197"/>
              <a:gd name="connsiteX17" fmla="*/ 2610485 w 2610485"/>
              <a:gd name="connsiteY17" fmla="*/ 61506 h 1804197"/>
              <a:gd name="connsiteX18" fmla="*/ 2532576 w 2610485"/>
              <a:gd name="connsiteY18" fmla="*/ 0 h 1804197"/>
              <a:gd name="connsiteX19" fmla="*/ 597164 w 2610485"/>
              <a:gd name="connsiteY19" fmla="*/ 28703 h 1804197"/>
              <a:gd name="connsiteX0" fmla="*/ 598700 w 2612021"/>
              <a:gd name="connsiteY0" fmla="*/ 28703 h 1804197"/>
              <a:gd name="connsiteX1" fmla="*/ 594600 w 2612021"/>
              <a:gd name="connsiteY1" fmla="*/ 344437 h 1804197"/>
              <a:gd name="connsiteX2" fmla="*/ 623303 w 2612021"/>
              <a:gd name="connsiteY2" fmla="*/ 410044 h 1804197"/>
              <a:gd name="connsiteX3" fmla="*/ 1254772 w 2612021"/>
              <a:gd name="connsiteY3" fmla="*/ 414145 h 1804197"/>
              <a:gd name="connsiteX4" fmla="*/ 1353183 w 2612021"/>
              <a:gd name="connsiteY4" fmla="*/ 610966 h 1804197"/>
              <a:gd name="connsiteX5" fmla="*/ 114847 w 2612021"/>
              <a:gd name="connsiteY5" fmla="*/ 1070217 h 1804197"/>
              <a:gd name="connsiteX6" fmla="*/ 49240 w 2612021"/>
              <a:gd name="connsiteY6" fmla="*/ 1381851 h 1804197"/>
              <a:gd name="connsiteX7" fmla="*/ 69571 w 2612021"/>
              <a:gd name="connsiteY7" fmla="*/ 1654539 h 1804197"/>
              <a:gd name="connsiteX8" fmla="*/ 496189 w 2612021"/>
              <a:gd name="connsiteY8" fmla="*/ 1804197 h 1804197"/>
              <a:gd name="connsiteX9" fmla="*/ 865229 w 2612021"/>
              <a:gd name="connsiteY9" fmla="*/ 1779594 h 1804197"/>
              <a:gd name="connsiteX10" fmla="*/ 869330 w 2612021"/>
              <a:gd name="connsiteY10" fmla="*/ 1578672 h 1804197"/>
              <a:gd name="connsiteX11" fmla="*/ 775020 w 2612021"/>
              <a:gd name="connsiteY11" fmla="*/ 1041513 h 1804197"/>
              <a:gd name="connsiteX12" fmla="*/ 1414690 w 2612021"/>
              <a:gd name="connsiteY12" fmla="*/ 697076 h 1804197"/>
              <a:gd name="connsiteX13" fmla="*/ 1800132 w 2612021"/>
              <a:gd name="connsiteY13" fmla="*/ 684774 h 1804197"/>
              <a:gd name="connsiteX14" fmla="*/ 1988752 w 2612021"/>
              <a:gd name="connsiteY14" fmla="*/ 442848 h 1804197"/>
              <a:gd name="connsiteX15" fmla="*/ 2530012 w 2612021"/>
              <a:gd name="connsiteY15" fmla="*/ 426446 h 1804197"/>
              <a:gd name="connsiteX16" fmla="*/ 2595619 w 2612021"/>
              <a:gd name="connsiteY16" fmla="*/ 348538 h 1804197"/>
              <a:gd name="connsiteX17" fmla="*/ 2612021 w 2612021"/>
              <a:gd name="connsiteY17" fmla="*/ 61506 h 1804197"/>
              <a:gd name="connsiteX18" fmla="*/ 2534112 w 2612021"/>
              <a:gd name="connsiteY18" fmla="*/ 0 h 1804197"/>
              <a:gd name="connsiteX19" fmla="*/ 598700 w 2612021"/>
              <a:gd name="connsiteY19" fmla="*/ 28703 h 1804197"/>
              <a:gd name="connsiteX0" fmla="*/ 598700 w 2612021"/>
              <a:gd name="connsiteY0" fmla="*/ 28703 h 1804733"/>
              <a:gd name="connsiteX1" fmla="*/ 594600 w 2612021"/>
              <a:gd name="connsiteY1" fmla="*/ 344437 h 1804733"/>
              <a:gd name="connsiteX2" fmla="*/ 623303 w 2612021"/>
              <a:gd name="connsiteY2" fmla="*/ 410044 h 1804733"/>
              <a:gd name="connsiteX3" fmla="*/ 1254772 w 2612021"/>
              <a:gd name="connsiteY3" fmla="*/ 414145 h 1804733"/>
              <a:gd name="connsiteX4" fmla="*/ 1353183 w 2612021"/>
              <a:gd name="connsiteY4" fmla="*/ 610966 h 1804733"/>
              <a:gd name="connsiteX5" fmla="*/ 114847 w 2612021"/>
              <a:gd name="connsiteY5" fmla="*/ 1070217 h 1804733"/>
              <a:gd name="connsiteX6" fmla="*/ 49240 w 2612021"/>
              <a:gd name="connsiteY6" fmla="*/ 1381851 h 1804733"/>
              <a:gd name="connsiteX7" fmla="*/ 69571 w 2612021"/>
              <a:gd name="connsiteY7" fmla="*/ 1654539 h 1804733"/>
              <a:gd name="connsiteX8" fmla="*/ 496189 w 2612021"/>
              <a:gd name="connsiteY8" fmla="*/ 1804197 h 1804733"/>
              <a:gd name="connsiteX9" fmla="*/ 865229 w 2612021"/>
              <a:gd name="connsiteY9" fmla="*/ 1779594 h 1804733"/>
              <a:gd name="connsiteX10" fmla="*/ 869330 w 2612021"/>
              <a:gd name="connsiteY10" fmla="*/ 1578672 h 1804733"/>
              <a:gd name="connsiteX11" fmla="*/ 775020 w 2612021"/>
              <a:gd name="connsiteY11" fmla="*/ 1041513 h 1804733"/>
              <a:gd name="connsiteX12" fmla="*/ 1414690 w 2612021"/>
              <a:gd name="connsiteY12" fmla="*/ 697076 h 1804733"/>
              <a:gd name="connsiteX13" fmla="*/ 1800132 w 2612021"/>
              <a:gd name="connsiteY13" fmla="*/ 684774 h 1804733"/>
              <a:gd name="connsiteX14" fmla="*/ 1988752 w 2612021"/>
              <a:gd name="connsiteY14" fmla="*/ 442848 h 1804733"/>
              <a:gd name="connsiteX15" fmla="*/ 2530012 w 2612021"/>
              <a:gd name="connsiteY15" fmla="*/ 426446 h 1804733"/>
              <a:gd name="connsiteX16" fmla="*/ 2595619 w 2612021"/>
              <a:gd name="connsiteY16" fmla="*/ 348538 h 1804733"/>
              <a:gd name="connsiteX17" fmla="*/ 2612021 w 2612021"/>
              <a:gd name="connsiteY17" fmla="*/ 61506 h 1804733"/>
              <a:gd name="connsiteX18" fmla="*/ 2534112 w 2612021"/>
              <a:gd name="connsiteY18" fmla="*/ 0 h 1804733"/>
              <a:gd name="connsiteX19" fmla="*/ 598700 w 2612021"/>
              <a:gd name="connsiteY19" fmla="*/ 28703 h 1804733"/>
              <a:gd name="connsiteX0" fmla="*/ 598700 w 2612021"/>
              <a:gd name="connsiteY0" fmla="*/ 28703 h 1804733"/>
              <a:gd name="connsiteX1" fmla="*/ 594600 w 2612021"/>
              <a:gd name="connsiteY1" fmla="*/ 344437 h 1804733"/>
              <a:gd name="connsiteX2" fmla="*/ 623303 w 2612021"/>
              <a:gd name="connsiteY2" fmla="*/ 410044 h 1804733"/>
              <a:gd name="connsiteX3" fmla="*/ 1254772 w 2612021"/>
              <a:gd name="connsiteY3" fmla="*/ 414145 h 1804733"/>
              <a:gd name="connsiteX4" fmla="*/ 1353183 w 2612021"/>
              <a:gd name="connsiteY4" fmla="*/ 610966 h 1804733"/>
              <a:gd name="connsiteX5" fmla="*/ 114847 w 2612021"/>
              <a:gd name="connsiteY5" fmla="*/ 1070217 h 1804733"/>
              <a:gd name="connsiteX6" fmla="*/ 49240 w 2612021"/>
              <a:gd name="connsiteY6" fmla="*/ 1381851 h 1804733"/>
              <a:gd name="connsiteX7" fmla="*/ 69571 w 2612021"/>
              <a:gd name="connsiteY7" fmla="*/ 1654539 h 1804733"/>
              <a:gd name="connsiteX8" fmla="*/ 496189 w 2612021"/>
              <a:gd name="connsiteY8" fmla="*/ 1804197 h 1804733"/>
              <a:gd name="connsiteX9" fmla="*/ 865229 w 2612021"/>
              <a:gd name="connsiteY9" fmla="*/ 1779594 h 1804733"/>
              <a:gd name="connsiteX10" fmla="*/ 869330 w 2612021"/>
              <a:gd name="connsiteY10" fmla="*/ 1578672 h 1804733"/>
              <a:gd name="connsiteX11" fmla="*/ 775020 w 2612021"/>
              <a:gd name="connsiteY11" fmla="*/ 1041513 h 1804733"/>
              <a:gd name="connsiteX12" fmla="*/ 1414690 w 2612021"/>
              <a:gd name="connsiteY12" fmla="*/ 697076 h 1804733"/>
              <a:gd name="connsiteX13" fmla="*/ 1800132 w 2612021"/>
              <a:gd name="connsiteY13" fmla="*/ 684774 h 1804733"/>
              <a:gd name="connsiteX14" fmla="*/ 1988752 w 2612021"/>
              <a:gd name="connsiteY14" fmla="*/ 442848 h 1804733"/>
              <a:gd name="connsiteX15" fmla="*/ 2530012 w 2612021"/>
              <a:gd name="connsiteY15" fmla="*/ 426446 h 1804733"/>
              <a:gd name="connsiteX16" fmla="*/ 2595619 w 2612021"/>
              <a:gd name="connsiteY16" fmla="*/ 348538 h 1804733"/>
              <a:gd name="connsiteX17" fmla="*/ 2612021 w 2612021"/>
              <a:gd name="connsiteY17" fmla="*/ 61506 h 1804733"/>
              <a:gd name="connsiteX18" fmla="*/ 2534112 w 2612021"/>
              <a:gd name="connsiteY18" fmla="*/ 0 h 1804733"/>
              <a:gd name="connsiteX19" fmla="*/ 598700 w 2612021"/>
              <a:gd name="connsiteY19" fmla="*/ 28703 h 1804733"/>
              <a:gd name="connsiteX0" fmla="*/ 598700 w 2612021"/>
              <a:gd name="connsiteY0" fmla="*/ 28703 h 1804733"/>
              <a:gd name="connsiteX1" fmla="*/ 594600 w 2612021"/>
              <a:gd name="connsiteY1" fmla="*/ 344437 h 1804733"/>
              <a:gd name="connsiteX2" fmla="*/ 623303 w 2612021"/>
              <a:gd name="connsiteY2" fmla="*/ 410044 h 1804733"/>
              <a:gd name="connsiteX3" fmla="*/ 1254772 w 2612021"/>
              <a:gd name="connsiteY3" fmla="*/ 414145 h 1804733"/>
              <a:gd name="connsiteX4" fmla="*/ 1353183 w 2612021"/>
              <a:gd name="connsiteY4" fmla="*/ 610966 h 1804733"/>
              <a:gd name="connsiteX5" fmla="*/ 114847 w 2612021"/>
              <a:gd name="connsiteY5" fmla="*/ 1070217 h 1804733"/>
              <a:gd name="connsiteX6" fmla="*/ 49240 w 2612021"/>
              <a:gd name="connsiteY6" fmla="*/ 1381851 h 1804733"/>
              <a:gd name="connsiteX7" fmla="*/ 69571 w 2612021"/>
              <a:gd name="connsiteY7" fmla="*/ 1654539 h 1804733"/>
              <a:gd name="connsiteX8" fmla="*/ 496189 w 2612021"/>
              <a:gd name="connsiteY8" fmla="*/ 1804197 h 1804733"/>
              <a:gd name="connsiteX9" fmla="*/ 865229 w 2612021"/>
              <a:gd name="connsiteY9" fmla="*/ 1779594 h 1804733"/>
              <a:gd name="connsiteX10" fmla="*/ 869330 w 2612021"/>
              <a:gd name="connsiteY10" fmla="*/ 1578672 h 1804733"/>
              <a:gd name="connsiteX11" fmla="*/ 775020 w 2612021"/>
              <a:gd name="connsiteY11" fmla="*/ 1041513 h 1804733"/>
              <a:gd name="connsiteX12" fmla="*/ 1414690 w 2612021"/>
              <a:gd name="connsiteY12" fmla="*/ 697076 h 1804733"/>
              <a:gd name="connsiteX13" fmla="*/ 1800132 w 2612021"/>
              <a:gd name="connsiteY13" fmla="*/ 684774 h 1804733"/>
              <a:gd name="connsiteX14" fmla="*/ 1988752 w 2612021"/>
              <a:gd name="connsiteY14" fmla="*/ 442848 h 1804733"/>
              <a:gd name="connsiteX15" fmla="*/ 2530012 w 2612021"/>
              <a:gd name="connsiteY15" fmla="*/ 426446 h 1804733"/>
              <a:gd name="connsiteX16" fmla="*/ 2595619 w 2612021"/>
              <a:gd name="connsiteY16" fmla="*/ 348538 h 1804733"/>
              <a:gd name="connsiteX17" fmla="*/ 2612021 w 2612021"/>
              <a:gd name="connsiteY17" fmla="*/ 61506 h 1804733"/>
              <a:gd name="connsiteX18" fmla="*/ 2534112 w 2612021"/>
              <a:gd name="connsiteY18" fmla="*/ 0 h 1804733"/>
              <a:gd name="connsiteX19" fmla="*/ 598700 w 2612021"/>
              <a:gd name="connsiteY19" fmla="*/ 28703 h 1804733"/>
              <a:gd name="connsiteX0" fmla="*/ 598700 w 2612021"/>
              <a:gd name="connsiteY0" fmla="*/ 28703 h 1813570"/>
              <a:gd name="connsiteX1" fmla="*/ 594600 w 2612021"/>
              <a:gd name="connsiteY1" fmla="*/ 344437 h 1813570"/>
              <a:gd name="connsiteX2" fmla="*/ 623303 w 2612021"/>
              <a:gd name="connsiteY2" fmla="*/ 410044 h 1813570"/>
              <a:gd name="connsiteX3" fmla="*/ 1254772 w 2612021"/>
              <a:gd name="connsiteY3" fmla="*/ 414145 h 1813570"/>
              <a:gd name="connsiteX4" fmla="*/ 1353183 w 2612021"/>
              <a:gd name="connsiteY4" fmla="*/ 610966 h 1813570"/>
              <a:gd name="connsiteX5" fmla="*/ 114847 w 2612021"/>
              <a:gd name="connsiteY5" fmla="*/ 1070217 h 1813570"/>
              <a:gd name="connsiteX6" fmla="*/ 49240 w 2612021"/>
              <a:gd name="connsiteY6" fmla="*/ 1381851 h 1813570"/>
              <a:gd name="connsiteX7" fmla="*/ 69571 w 2612021"/>
              <a:gd name="connsiteY7" fmla="*/ 1654539 h 1813570"/>
              <a:gd name="connsiteX8" fmla="*/ 496189 w 2612021"/>
              <a:gd name="connsiteY8" fmla="*/ 1804197 h 1813570"/>
              <a:gd name="connsiteX9" fmla="*/ 802647 w 2612021"/>
              <a:gd name="connsiteY9" fmla="*/ 1796978 h 1813570"/>
              <a:gd name="connsiteX10" fmla="*/ 869330 w 2612021"/>
              <a:gd name="connsiteY10" fmla="*/ 1578672 h 1813570"/>
              <a:gd name="connsiteX11" fmla="*/ 775020 w 2612021"/>
              <a:gd name="connsiteY11" fmla="*/ 1041513 h 1813570"/>
              <a:gd name="connsiteX12" fmla="*/ 1414690 w 2612021"/>
              <a:gd name="connsiteY12" fmla="*/ 697076 h 1813570"/>
              <a:gd name="connsiteX13" fmla="*/ 1800132 w 2612021"/>
              <a:gd name="connsiteY13" fmla="*/ 684774 h 1813570"/>
              <a:gd name="connsiteX14" fmla="*/ 1988752 w 2612021"/>
              <a:gd name="connsiteY14" fmla="*/ 442848 h 1813570"/>
              <a:gd name="connsiteX15" fmla="*/ 2530012 w 2612021"/>
              <a:gd name="connsiteY15" fmla="*/ 426446 h 1813570"/>
              <a:gd name="connsiteX16" fmla="*/ 2595619 w 2612021"/>
              <a:gd name="connsiteY16" fmla="*/ 348538 h 1813570"/>
              <a:gd name="connsiteX17" fmla="*/ 2612021 w 2612021"/>
              <a:gd name="connsiteY17" fmla="*/ 61506 h 1813570"/>
              <a:gd name="connsiteX18" fmla="*/ 2534112 w 2612021"/>
              <a:gd name="connsiteY18" fmla="*/ 0 h 1813570"/>
              <a:gd name="connsiteX19" fmla="*/ 598700 w 2612021"/>
              <a:gd name="connsiteY19" fmla="*/ 28703 h 1813570"/>
              <a:gd name="connsiteX0" fmla="*/ 598700 w 2612021"/>
              <a:gd name="connsiteY0" fmla="*/ 28703 h 1823585"/>
              <a:gd name="connsiteX1" fmla="*/ 594600 w 2612021"/>
              <a:gd name="connsiteY1" fmla="*/ 344437 h 1823585"/>
              <a:gd name="connsiteX2" fmla="*/ 623303 w 2612021"/>
              <a:gd name="connsiteY2" fmla="*/ 410044 h 1823585"/>
              <a:gd name="connsiteX3" fmla="*/ 1254772 w 2612021"/>
              <a:gd name="connsiteY3" fmla="*/ 414145 h 1823585"/>
              <a:gd name="connsiteX4" fmla="*/ 1353183 w 2612021"/>
              <a:gd name="connsiteY4" fmla="*/ 610966 h 1823585"/>
              <a:gd name="connsiteX5" fmla="*/ 114847 w 2612021"/>
              <a:gd name="connsiteY5" fmla="*/ 1070217 h 1823585"/>
              <a:gd name="connsiteX6" fmla="*/ 49240 w 2612021"/>
              <a:gd name="connsiteY6" fmla="*/ 1381851 h 1823585"/>
              <a:gd name="connsiteX7" fmla="*/ 69571 w 2612021"/>
              <a:gd name="connsiteY7" fmla="*/ 1654539 h 1823585"/>
              <a:gd name="connsiteX8" fmla="*/ 496189 w 2612021"/>
              <a:gd name="connsiteY8" fmla="*/ 1804197 h 1823585"/>
              <a:gd name="connsiteX9" fmla="*/ 802647 w 2612021"/>
              <a:gd name="connsiteY9" fmla="*/ 1796978 h 1823585"/>
              <a:gd name="connsiteX10" fmla="*/ 869330 w 2612021"/>
              <a:gd name="connsiteY10" fmla="*/ 1578672 h 1823585"/>
              <a:gd name="connsiteX11" fmla="*/ 775020 w 2612021"/>
              <a:gd name="connsiteY11" fmla="*/ 1041513 h 1823585"/>
              <a:gd name="connsiteX12" fmla="*/ 1414690 w 2612021"/>
              <a:gd name="connsiteY12" fmla="*/ 697076 h 1823585"/>
              <a:gd name="connsiteX13" fmla="*/ 1800132 w 2612021"/>
              <a:gd name="connsiteY13" fmla="*/ 684774 h 1823585"/>
              <a:gd name="connsiteX14" fmla="*/ 1988752 w 2612021"/>
              <a:gd name="connsiteY14" fmla="*/ 442848 h 1823585"/>
              <a:gd name="connsiteX15" fmla="*/ 2530012 w 2612021"/>
              <a:gd name="connsiteY15" fmla="*/ 426446 h 1823585"/>
              <a:gd name="connsiteX16" fmla="*/ 2595619 w 2612021"/>
              <a:gd name="connsiteY16" fmla="*/ 348538 h 1823585"/>
              <a:gd name="connsiteX17" fmla="*/ 2612021 w 2612021"/>
              <a:gd name="connsiteY17" fmla="*/ 61506 h 1823585"/>
              <a:gd name="connsiteX18" fmla="*/ 2534112 w 2612021"/>
              <a:gd name="connsiteY18" fmla="*/ 0 h 1823585"/>
              <a:gd name="connsiteX19" fmla="*/ 598700 w 2612021"/>
              <a:gd name="connsiteY19" fmla="*/ 28703 h 1823585"/>
              <a:gd name="connsiteX0" fmla="*/ 598700 w 2612021"/>
              <a:gd name="connsiteY0" fmla="*/ 28703 h 1823585"/>
              <a:gd name="connsiteX1" fmla="*/ 594600 w 2612021"/>
              <a:gd name="connsiteY1" fmla="*/ 344437 h 1823585"/>
              <a:gd name="connsiteX2" fmla="*/ 623303 w 2612021"/>
              <a:gd name="connsiteY2" fmla="*/ 410044 h 1823585"/>
              <a:gd name="connsiteX3" fmla="*/ 1254772 w 2612021"/>
              <a:gd name="connsiteY3" fmla="*/ 414145 h 1823585"/>
              <a:gd name="connsiteX4" fmla="*/ 1353183 w 2612021"/>
              <a:gd name="connsiteY4" fmla="*/ 610966 h 1823585"/>
              <a:gd name="connsiteX5" fmla="*/ 114847 w 2612021"/>
              <a:gd name="connsiteY5" fmla="*/ 1070217 h 1823585"/>
              <a:gd name="connsiteX6" fmla="*/ 49240 w 2612021"/>
              <a:gd name="connsiteY6" fmla="*/ 1381851 h 1823585"/>
              <a:gd name="connsiteX7" fmla="*/ 69571 w 2612021"/>
              <a:gd name="connsiteY7" fmla="*/ 1654539 h 1823585"/>
              <a:gd name="connsiteX8" fmla="*/ 496189 w 2612021"/>
              <a:gd name="connsiteY8" fmla="*/ 1804197 h 1823585"/>
              <a:gd name="connsiteX9" fmla="*/ 802647 w 2612021"/>
              <a:gd name="connsiteY9" fmla="*/ 1796978 h 1823585"/>
              <a:gd name="connsiteX10" fmla="*/ 869330 w 2612021"/>
              <a:gd name="connsiteY10" fmla="*/ 1578672 h 1823585"/>
              <a:gd name="connsiteX11" fmla="*/ 775020 w 2612021"/>
              <a:gd name="connsiteY11" fmla="*/ 1041513 h 1823585"/>
              <a:gd name="connsiteX12" fmla="*/ 1414690 w 2612021"/>
              <a:gd name="connsiteY12" fmla="*/ 697076 h 1823585"/>
              <a:gd name="connsiteX13" fmla="*/ 1800132 w 2612021"/>
              <a:gd name="connsiteY13" fmla="*/ 684774 h 1823585"/>
              <a:gd name="connsiteX14" fmla="*/ 1988752 w 2612021"/>
              <a:gd name="connsiteY14" fmla="*/ 442848 h 1823585"/>
              <a:gd name="connsiteX15" fmla="*/ 2530012 w 2612021"/>
              <a:gd name="connsiteY15" fmla="*/ 426446 h 1823585"/>
              <a:gd name="connsiteX16" fmla="*/ 2595619 w 2612021"/>
              <a:gd name="connsiteY16" fmla="*/ 348538 h 1823585"/>
              <a:gd name="connsiteX17" fmla="*/ 2612021 w 2612021"/>
              <a:gd name="connsiteY17" fmla="*/ 61506 h 1823585"/>
              <a:gd name="connsiteX18" fmla="*/ 2534112 w 2612021"/>
              <a:gd name="connsiteY18" fmla="*/ 0 h 1823585"/>
              <a:gd name="connsiteX19" fmla="*/ 598700 w 2612021"/>
              <a:gd name="connsiteY19" fmla="*/ 28703 h 1823585"/>
              <a:gd name="connsiteX0" fmla="*/ 598700 w 2612021"/>
              <a:gd name="connsiteY0" fmla="*/ 28703 h 1823585"/>
              <a:gd name="connsiteX1" fmla="*/ 594600 w 2612021"/>
              <a:gd name="connsiteY1" fmla="*/ 344437 h 1823585"/>
              <a:gd name="connsiteX2" fmla="*/ 623303 w 2612021"/>
              <a:gd name="connsiteY2" fmla="*/ 410044 h 1823585"/>
              <a:gd name="connsiteX3" fmla="*/ 1254772 w 2612021"/>
              <a:gd name="connsiteY3" fmla="*/ 414145 h 1823585"/>
              <a:gd name="connsiteX4" fmla="*/ 1353183 w 2612021"/>
              <a:gd name="connsiteY4" fmla="*/ 610966 h 1823585"/>
              <a:gd name="connsiteX5" fmla="*/ 114847 w 2612021"/>
              <a:gd name="connsiteY5" fmla="*/ 1070217 h 1823585"/>
              <a:gd name="connsiteX6" fmla="*/ 49240 w 2612021"/>
              <a:gd name="connsiteY6" fmla="*/ 1381851 h 1823585"/>
              <a:gd name="connsiteX7" fmla="*/ 69571 w 2612021"/>
              <a:gd name="connsiteY7" fmla="*/ 1654539 h 1823585"/>
              <a:gd name="connsiteX8" fmla="*/ 496189 w 2612021"/>
              <a:gd name="connsiteY8" fmla="*/ 1804197 h 1823585"/>
              <a:gd name="connsiteX9" fmla="*/ 802647 w 2612021"/>
              <a:gd name="connsiteY9" fmla="*/ 1796978 h 1823585"/>
              <a:gd name="connsiteX10" fmla="*/ 869330 w 2612021"/>
              <a:gd name="connsiteY10" fmla="*/ 1578672 h 1823585"/>
              <a:gd name="connsiteX11" fmla="*/ 775020 w 2612021"/>
              <a:gd name="connsiteY11" fmla="*/ 1041513 h 1823585"/>
              <a:gd name="connsiteX12" fmla="*/ 1414690 w 2612021"/>
              <a:gd name="connsiteY12" fmla="*/ 697076 h 1823585"/>
              <a:gd name="connsiteX13" fmla="*/ 1800132 w 2612021"/>
              <a:gd name="connsiteY13" fmla="*/ 684774 h 1823585"/>
              <a:gd name="connsiteX14" fmla="*/ 1988752 w 2612021"/>
              <a:gd name="connsiteY14" fmla="*/ 442848 h 1823585"/>
              <a:gd name="connsiteX15" fmla="*/ 2530012 w 2612021"/>
              <a:gd name="connsiteY15" fmla="*/ 426446 h 1823585"/>
              <a:gd name="connsiteX16" fmla="*/ 2595619 w 2612021"/>
              <a:gd name="connsiteY16" fmla="*/ 348538 h 1823585"/>
              <a:gd name="connsiteX17" fmla="*/ 2612021 w 2612021"/>
              <a:gd name="connsiteY17" fmla="*/ 61506 h 1823585"/>
              <a:gd name="connsiteX18" fmla="*/ 2534112 w 2612021"/>
              <a:gd name="connsiteY18" fmla="*/ 0 h 1823585"/>
              <a:gd name="connsiteX19" fmla="*/ 598700 w 2612021"/>
              <a:gd name="connsiteY19" fmla="*/ 28703 h 1823585"/>
              <a:gd name="connsiteX0" fmla="*/ 598700 w 2612021"/>
              <a:gd name="connsiteY0" fmla="*/ 28703 h 1823585"/>
              <a:gd name="connsiteX1" fmla="*/ 594600 w 2612021"/>
              <a:gd name="connsiteY1" fmla="*/ 344437 h 1823585"/>
              <a:gd name="connsiteX2" fmla="*/ 623303 w 2612021"/>
              <a:gd name="connsiteY2" fmla="*/ 410044 h 1823585"/>
              <a:gd name="connsiteX3" fmla="*/ 1254772 w 2612021"/>
              <a:gd name="connsiteY3" fmla="*/ 414145 h 1823585"/>
              <a:gd name="connsiteX4" fmla="*/ 1353183 w 2612021"/>
              <a:gd name="connsiteY4" fmla="*/ 610966 h 1823585"/>
              <a:gd name="connsiteX5" fmla="*/ 114847 w 2612021"/>
              <a:gd name="connsiteY5" fmla="*/ 1070217 h 1823585"/>
              <a:gd name="connsiteX6" fmla="*/ 49240 w 2612021"/>
              <a:gd name="connsiteY6" fmla="*/ 1381851 h 1823585"/>
              <a:gd name="connsiteX7" fmla="*/ 69571 w 2612021"/>
              <a:gd name="connsiteY7" fmla="*/ 1654539 h 1823585"/>
              <a:gd name="connsiteX8" fmla="*/ 496189 w 2612021"/>
              <a:gd name="connsiteY8" fmla="*/ 1804197 h 1823585"/>
              <a:gd name="connsiteX9" fmla="*/ 802647 w 2612021"/>
              <a:gd name="connsiteY9" fmla="*/ 1796978 h 1823585"/>
              <a:gd name="connsiteX10" fmla="*/ 869330 w 2612021"/>
              <a:gd name="connsiteY10" fmla="*/ 1578672 h 1823585"/>
              <a:gd name="connsiteX11" fmla="*/ 775020 w 2612021"/>
              <a:gd name="connsiteY11" fmla="*/ 1041513 h 1823585"/>
              <a:gd name="connsiteX12" fmla="*/ 1414690 w 2612021"/>
              <a:gd name="connsiteY12" fmla="*/ 697076 h 1823585"/>
              <a:gd name="connsiteX13" fmla="*/ 1800132 w 2612021"/>
              <a:gd name="connsiteY13" fmla="*/ 684774 h 1823585"/>
              <a:gd name="connsiteX14" fmla="*/ 1988752 w 2612021"/>
              <a:gd name="connsiteY14" fmla="*/ 442848 h 1823585"/>
              <a:gd name="connsiteX15" fmla="*/ 2530012 w 2612021"/>
              <a:gd name="connsiteY15" fmla="*/ 426446 h 1823585"/>
              <a:gd name="connsiteX16" fmla="*/ 2595619 w 2612021"/>
              <a:gd name="connsiteY16" fmla="*/ 348538 h 1823585"/>
              <a:gd name="connsiteX17" fmla="*/ 2612021 w 2612021"/>
              <a:gd name="connsiteY17" fmla="*/ 61506 h 1823585"/>
              <a:gd name="connsiteX18" fmla="*/ 2534112 w 2612021"/>
              <a:gd name="connsiteY18" fmla="*/ 0 h 1823585"/>
              <a:gd name="connsiteX19" fmla="*/ 598700 w 2612021"/>
              <a:gd name="connsiteY19" fmla="*/ 28703 h 1823585"/>
              <a:gd name="connsiteX0" fmla="*/ 598700 w 2612021"/>
              <a:gd name="connsiteY0" fmla="*/ 28703 h 1823585"/>
              <a:gd name="connsiteX1" fmla="*/ 594600 w 2612021"/>
              <a:gd name="connsiteY1" fmla="*/ 344437 h 1823585"/>
              <a:gd name="connsiteX2" fmla="*/ 623303 w 2612021"/>
              <a:gd name="connsiteY2" fmla="*/ 410044 h 1823585"/>
              <a:gd name="connsiteX3" fmla="*/ 1254772 w 2612021"/>
              <a:gd name="connsiteY3" fmla="*/ 414145 h 1823585"/>
              <a:gd name="connsiteX4" fmla="*/ 1353183 w 2612021"/>
              <a:gd name="connsiteY4" fmla="*/ 610966 h 1823585"/>
              <a:gd name="connsiteX5" fmla="*/ 114847 w 2612021"/>
              <a:gd name="connsiteY5" fmla="*/ 1070217 h 1823585"/>
              <a:gd name="connsiteX6" fmla="*/ 49240 w 2612021"/>
              <a:gd name="connsiteY6" fmla="*/ 1381851 h 1823585"/>
              <a:gd name="connsiteX7" fmla="*/ 69571 w 2612021"/>
              <a:gd name="connsiteY7" fmla="*/ 1654539 h 1823585"/>
              <a:gd name="connsiteX8" fmla="*/ 496189 w 2612021"/>
              <a:gd name="connsiteY8" fmla="*/ 1804197 h 1823585"/>
              <a:gd name="connsiteX9" fmla="*/ 802647 w 2612021"/>
              <a:gd name="connsiteY9" fmla="*/ 1796978 h 1823585"/>
              <a:gd name="connsiteX10" fmla="*/ 869330 w 2612021"/>
              <a:gd name="connsiteY10" fmla="*/ 1578672 h 1823585"/>
              <a:gd name="connsiteX11" fmla="*/ 775020 w 2612021"/>
              <a:gd name="connsiteY11" fmla="*/ 1041513 h 1823585"/>
              <a:gd name="connsiteX12" fmla="*/ 1414690 w 2612021"/>
              <a:gd name="connsiteY12" fmla="*/ 697076 h 1823585"/>
              <a:gd name="connsiteX13" fmla="*/ 1800132 w 2612021"/>
              <a:gd name="connsiteY13" fmla="*/ 684774 h 1823585"/>
              <a:gd name="connsiteX14" fmla="*/ 1988752 w 2612021"/>
              <a:gd name="connsiteY14" fmla="*/ 442848 h 1823585"/>
              <a:gd name="connsiteX15" fmla="*/ 2530012 w 2612021"/>
              <a:gd name="connsiteY15" fmla="*/ 426446 h 1823585"/>
              <a:gd name="connsiteX16" fmla="*/ 2595619 w 2612021"/>
              <a:gd name="connsiteY16" fmla="*/ 348538 h 1823585"/>
              <a:gd name="connsiteX17" fmla="*/ 2612021 w 2612021"/>
              <a:gd name="connsiteY17" fmla="*/ 61506 h 1823585"/>
              <a:gd name="connsiteX18" fmla="*/ 2534112 w 2612021"/>
              <a:gd name="connsiteY18" fmla="*/ 0 h 1823585"/>
              <a:gd name="connsiteX19" fmla="*/ 598700 w 2612021"/>
              <a:gd name="connsiteY19" fmla="*/ 28703 h 1823585"/>
              <a:gd name="connsiteX0" fmla="*/ 598700 w 2612021"/>
              <a:gd name="connsiteY0" fmla="*/ 28703 h 1823585"/>
              <a:gd name="connsiteX1" fmla="*/ 594600 w 2612021"/>
              <a:gd name="connsiteY1" fmla="*/ 344437 h 1823585"/>
              <a:gd name="connsiteX2" fmla="*/ 623303 w 2612021"/>
              <a:gd name="connsiteY2" fmla="*/ 410044 h 1823585"/>
              <a:gd name="connsiteX3" fmla="*/ 1254772 w 2612021"/>
              <a:gd name="connsiteY3" fmla="*/ 414145 h 1823585"/>
              <a:gd name="connsiteX4" fmla="*/ 1353183 w 2612021"/>
              <a:gd name="connsiteY4" fmla="*/ 610966 h 1823585"/>
              <a:gd name="connsiteX5" fmla="*/ 114847 w 2612021"/>
              <a:gd name="connsiteY5" fmla="*/ 1070217 h 1823585"/>
              <a:gd name="connsiteX6" fmla="*/ 49240 w 2612021"/>
              <a:gd name="connsiteY6" fmla="*/ 1381851 h 1823585"/>
              <a:gd name="connsiteX7" fmla="*/ 69571 w 2612021"/>
              <a:gd name="connsiteY7" fmla="*/ 1654539 h 1823585"/>
              <a:gd name="connsiteX8" fmla="*/ 496189 w 2612021"/>
              <a:gd name="connsiteY8" fmla="*/ 1804197 h 1823585"/>
              <a:gd name="connsiteX9" fmla="*/ 802647 w 2612021"/>
              <a:gd name="connsiteY9" fmla="*/ 1796978 h 1823585"/>
              <a:gd name="connsiteX10" fmla="*/ 869330 w 2612021"/>
              <a:gd name="connsiteY10" fmla="*/ 1578672 h 1823585"/>
              <a:gd name="connsiteX11" fmla="*/ 775020 w 2612021"/>
              <a:gd name="connsiteY11" fmla="*/ 1041513 h 1823585"/>
              <a:gd name="connsiteX12" fmla="*/ 1414690 w 2612021"/>
              <a:gd name="connsiteY12" fmla="*/ 697076 h 1823585"/>
              <a:gd name="connsiteX13" fmla="*/ 1800132 w 2612021"/>
              <a:gd name="connsiteY13" fmla="*/ 684774 h 1823585"/>
              <a:gd name="connsiteX14" fmla="*/ 1988752 w 2612021"/>
              <a:gd name="connsiteY14" fmla="*/ 442848 h 1823585"/>
              <a:gd name="connsiteX15" fmla="*/ 2530012 w 2612021"/>
              <a:gd name="connsiteY15" fmla="*/ 426446 h 1823585"/>
              <a:gd name="connsiteX16" fmla="*/ 2595619 w 2612021"/>
              <a:gd name="connsiteY16" fmla="*/ 348538 h 1823585"/>
              <a:gd name="connsiteX17" fmla="*/ 2612021 w 2612021"/>
              <a:gd name="connsiteY17" fmla="*/ 61506 h 1823585"/>
              <a:gd name="connsiteX18" fmla="*/ 2534112 w 2612021"/>
              <a:gd name="connsiteY18" fmla="*/ 0 h 1823585"/>
              <a:gd name="connsiteX19" fmla="*/ 598700 w 2612021"/>
              <a:gd name="connsiteY19" fmla="*/ 28703 h 1823585"/>
              <a:gd name="connsiteX0" fmla="*/ 598700 w 2617184"/>
              <a:gd name="connsiteY0" fmla="*/ 28703 h 1823585"/>
              <a:gd name="connsiteX1" fmla="*/ 594600 w 2617184"/>
              <a:gd name="connsiteY1" fmla="*/ 344437 h 1823585"/>
              <a:gd name="connsiteX2" fmla="*/ 623303 w 2617184"/>
              <a:gd name="connsiteY2" fmla="*/ 410044 h 1823585"/>
              <a:gd name="connsiteX3" fmla="*/ 1254772 w 2617184"/>
              <a:gd name="connsiteY3" fmla="*/ 414145 h 1823585"/>
              <a:gd name="connsiteX4" fmla="*/ 1353183 w 2617184"/>
              <a:gd name="connsiteY4" fmla="*/ 610966 h 1823585"/>
              <a:gd name="connsiteX5" fmla="*/ 114847 w 2617184"/>
              <a:gd name="connsiteY5" fmla="*/ 1070217 h 1823585"/>
              <a:gd name="connsiteX6" fmla="*/ 49240 w 2617184"/>
              <a:gd name="connsiteY6" fmla="*/ 1381851 h 1823585"/>
              <a:gd name="connsiteX7" fmla="*/ 69571 w 2617184"/>
              <a:gd name="connsiteY7" fmla="*/ 1654539 h 1823585"/>
              <a:gd name="connsiteX8" fmla="*/ 496189 w 2617184"/>
              <a:gd name="connsiteY8" fmla="*/ 1804197 h 1823585"/>
              <a:gd name="connsiteX9" fmla="*/ 802647 w 2617184"/>
              <a:gd name="connsiteY9" fmla="*/ 1796978 h 1823585"/>
              <a:gd name="connsiteX10" fmla="*/ 869330 w 2617184"/>
              <a:gd name="connsiteY10" fmla="*/ 1578672 h 1823585"/>
              <a:gd name="connsiteX11" fmla="*/ 775020 w 2617184"/>
              <a:gd name="connsiteY11" fmla="*/ 1041513 h 1823585"/>
              <a:gd name="connsiteX12" fmla="*/ 1414690 w 2617184"/>
              <a:gd name="connsiteY12" fmla="*/ 697076 h 1823585"/>
              <a:gd name="connsiteX13" fmla="*/ 1800132 w 2617184"/>
              <a:gd name="connsiteY13" fmla="*/ 684774 h 1823585"/>
              <a:gd name="connsiteX14" fmla="*/ 1988752 w 2617184"/>
              <a:gd name="connsiteY14" fmla="*/ 442848 h 1823585"/>
              <a:gd name="connsiteX15" fmla="*/ 2530012 w 2617184"/>
              <a:gd name="connsiteY15" fmla="*/ 426446 h 1823585"/>
              <a:gd name="connsiteX16" fmla="*/ 2595619 w 2617184"/>
              <a:gd name="connsiteY16" fmla="*/ 348538 h 1823585"/>
              <a:gd name="connsiteX17" fmla="*/ 2612021 w 2617184"/>
              <a:gd name="connsiteY17" fmla="*/ 61506 h 1823585"/>
              <a:gd name="connsiteX18" fmla="*/ 2534112 w 2617184"/>
              <a:gd name="connsiteY18" fmla="*/ 0 h 1823585"/>
              <a:gd name="connsiteX19" fmla="*/ 598700 w 2617184"/>
              <a:gd name="connsiteY19" fmla="*/ 28703 h 1823585"/>
              <a:gd name="connsiteX0" fmla="*/ 598700 w 2617184"/>
              <a:gd name="connsiteY0" fmla="*/ 28703 h 1823585"/>
              <a:gd name="connsiteX1" fmla="*/ 594600 w 2617184"/>
              <a:gd name="connsiteY1" fmla="*/ 344437 h 1823585"/>
              <a:gd name="connsiteX2" fmla="*/ 623303 w 2617184"/>
              <a:gd name="connsiteY2" fmla="*/ 410044 h 1823585"/>
              <a:gd name="connsiteX3" fmla="*/ 1254772 w 2617184"/>
              <a:gd name="connsiteY3" fmla="*/ 414145 h 1823585"/>
              <a:gd name="connsiteX4" fmla="*/ 1353183 w 2617184"/>
              <a:gd name="connsiteY4" fmla="*/ 610966 h 1823585"/>
              <a:gd name="connsiteX5" fmla="*/ 114847 w 2617184"/>
              <a:gd name="connsiteY5" fmla="*/ 1070217 h 1823585"/>
              <a:gd name="connsiteX6" fmla="*/ 49240 w 2617184"/>
              <a:gd name="connsiteY6" fmla="*/ 1381851 h 1823585"/>
              <a:gd name="connsiteX7" fmla="*/ 69571 w 2617184"/>
              <a:gd name="connsiteY7" fmla="*/ 1654539 h 1823585"/>
              <a:gd name="connsiteX8" fmla="*/ 496189 w 2617184"/>
              <a:gd name="connsiteY8" fmla="*/ 1804197 h 1823585"/>
              <a:gd name="connsiteX9" fmla="*/ 802647 w 2617184"/>
              <a:gd name="connsiteY9" fmla="*/ 1796978 h 1823585"/>
              <a:gd name="connsiteX10" fmla="*/ 869330 w 2617184"/>
              <a:gd name="connsiteY10" fmla="*/ 1578672 h 1823585"/>
              <a:gd name="connsiteX11" fmla="*/ 775020 w 2617184"/>
              <a:gd name="connsiteY11" fmla="*/ 1041513 h 1823585"/>
              <a:gd name="connsiteX12" fmla="*/ 1414690 w 2617184"/>
              <a:gd name="connsiteY12" fmla="*/ 697076 h 1823585"/>
              <a:gd name="connsiteX13" fmla="*/ 1800132 w 2617184"/>
              <a:gd name="connsiteY13" fmla="*/ 684774 h 1823585"/>
              <a:gd name="connsiteX14" fmla="*/ 1988752 w 2617184"/>
              <a:gd name="connsiteY14" fmla="*/ 442848 h 1823585"/>
              <a:gd name="connsiteX15" fmla="*/ 2530012 w 2617184"/>
              <a:gd name="connsiteY15" fmla="*/ 426446 h 1823585"/>
              <a:gd name="connsiteX16" fmla="*/ 2595619 w 2617184"/>
              <a:gd name="connsiteY16" fmla="*/ 348538 h 1823585"/>
              <a:gd name="connsiteX17" fmla="*/ 2612021 w 2617184"/>
              <a:gd name="connsiteY17" fmla="*/ 61506 h 1823585"/>
              <a:gd name="connsiteX18" fmla="*/ 2534112 w 2617184"/>
              <a:gd name="connsiteY18" fmla="*/ 0 h 1823585"/>
              <a:gd name="connsiteX19" fmla="*/ 598700 w 2617184"/>
              <a:gd name="connsiteY19" fmla="*/ 28703 h 1823585"/>
              <a:gd name="connsiteX0" fmla="*/ 598700 w 2615964"/>
              <a:gd name="connsiteY0" fmla="*/ 28703 h 1823585"/>
              <a:gd name="connsiteX1" fmla="*/ 594600 w 2615964"/>
              <a:gd name="connsiteY1" fmla="*/ 344437 h 1823585"/>
              <a:gd name="connsiteX2" fmla="*/ 623303 w 2615964"/>
              <a:gd name="connsiteY2" fmla="*/ 410044 h 1823585"/>
              <a:gd name="connsiteX3" fmla="*/ 1254772 w 2615964"/>
              <a:gd name="connsiteY3" fmla="*/ 414145 h 1823585"/>
              <a:gd name="connsiteX4" fmla="*/ 1353183 w 2615964"/>
              <a:gd name="connsiteY4" fmla="*/ 610966 h 1823585"/>
              <a:gd name="connsiteX5" fmla="*/ 114847 w 2615964"/>
              <a:gd name="connsiteY5" fmla="*/ 1070217 h 1823585"/>
              <a:gd name="connsiteX6" fmla="*/ 49240 w 2615964"/>
              <a:gd name="connsiteY6" fmla="*/ 1381851 h 1823585"/>
              <a:gd name="connsiteX7" fmla="*/ 69571 w 2615964"/>
              <a:gd name="connsiteY7" fmla="*/ 1654539 h 1823585"/>
              <a:gd name="connsiteX8" fmla="*/ 496189 w 2615964"/>
              <a:gd name="connsiteY8" fmla="*/ 1804197 h 1823585"/>
              <a:gd name="connsiteX9" fmla="*/ 802647 w 2615964"/>
              <a:gd name="connsiteY9" fmla="*/ 1796978 h 1823585"/>
              <a:gd name="connsiteX10" fmla="*/ 869330 w 2615964"/>
              <a:gd name="connsiteY10" fmla="*/ 1578672 h 1823585"/>
              <a:gd name="connsiteX11" fmla="*/ 775020 w 2615964"/>
              <a:gd name="connsiteY11" fmla="*/ 1041513 h 1823585"/>
              <a:gd name="connsiteX12" fmla="*/ 1414690 w 2615964"/>
              <a:gd name="connsiteY12" fmla="*/ 697076 h 1823585"/>
              <a:gd name="connsiteX13" fmla="*/ 1800132 w 2615964"/>
              <a:gd name="connsiteY13" fmla="*/ 684774 h 1823585"/>
              <a:gd name="connsiteX14" fmla="*/ 1988752 w 2615964"/>
              <a:gd name="connsiteY14" fmla="*/ 442848 h 1823585"/>
              <a:gd name="connsiteX15" fmla="*/ 2519582 w 2615964"/>
              <a:gd name="connsiteY15" fmla="*/ 475121 h 1823585"/>
              <a:gd name="connsiteX16" fmla="*/ 2595619 w 2615964"/>
              <a:gd name="connsiteY16" fmla="*/ 348538 h 1823585"/>
              <a:gd name="connsiteX17" fmla="*/ 2612021 w 2615964"/>
              <a:gd name="connsiteY17" fmla="*/ 61506 h 1823585"/>
              <a:gd name="connsiteX18" fmla="*/ 2534112 w 2615964"/>
              <a:gd name="connsiteY18" fmla="*/ 0 h 1823585"/>
              <a:gd name="connsiteX19" fmla="*/ 598700 w 2615964"/>
              <a:gd name="connsiteY19" fmla="*/ 28703 h 1823585"/>
              <a:gd name="connsiteX0" fmla="*/ 598700 w 2615964"/>
              <a:gd name="connsiteY0" fmla="*/ 28703 h 1823585"/>
              <a:gd name="connsiteX1" fmla="*/ 594600 w 2615964"/>
              <a:gd name="connsiteY1" fmla="*/ 344437 h 1823585"/>
              <a:gd name="connsiteX2" fmla="*/ 623303 w 2615964"/>
              <a:gd name="connsiteY2" fmla="*/ 410044 h 1823585"/>
              <a:gd name="connsiteX3" fmla="*/ 1254772 w 2615964"/>
              <a:gd name="connsiteY3" fmla="*/ 414145 h 1823585"/>
              <a:gd name="connsiteX4" fmla="*/ 1353183 w 2615964"/>
              <a:gd name="connsiteY4" fmla="*/ 610966 h 1823585"/>
              <a:gd name="connsiteX5" fmla="*/ 114847 w 2615964"/>
              <a:gd name="connsiteY5" fmla="*/ 1070217 h 1823585"/>
              <a:gd name="connsiteX6" fmla="*/ 49240 w 2615964"/>
              <a:gd name="connsiteY6" fmla="*/ 1381851 h 1823585"/>
              <a:gd name="connsiteX7" fmla="*/ 69571 w 2615964"/>
              <a:gd name="connsiteY7" fmla="*/ 1654539 h 1823585"/>
              <a:gd name="connsiteX8" fmla="*/ 496189 w 2615964"/>
              <a:gd name="connsiteY8" fmla="*/ 1804197 h 1823585"/>
              <a:gd name="connsiteX9" fmla="*/ 802647 w 2615964"/>
              <a:gd name="connsiteY9" fmla="*/ 1796978 h 1823585"/>
              <a:gd name="connsiteX10" fmla="*/ 869330 w 2615964"/>
              <a:gd name="connsiteY10" fmla="*/ 1578672 h 1823585"/>
              <a:gd name="connsiteX11" fmla="*/ 775020 w 2615964"/>
              <a:gd name="connsiteY11" fmla="*/ 1041513 h 1823585"/>
              <a:gd name="connsiteX12" fmla="*/ 1414690 w 2615964"/>
              <a:gd name="connsiteY12" fmla="*/ 697076 h 1823585"/>
              <a:gd name="connsiteX13" fmla="*/ 1800132 w 2615964"/>
              <a:gd name="connsiteY13" fmla="*/ 684774 h 1823585"/>
              <a:gd name="connsiteX14" fmla="*/ 1988752 w 2615964"/>
              <a:gd name="connsiteY14" fmla="*/ 442848 h 1823585"/>
              <a:gd name="connsiteX15" fmla="*/ 2519582 w 2615964"/>
              <a:gd name="connsiteY15" fmla="*/ 475121 h 1823585"/>
              <a:gd name="connsiteX16" fmla="*/ 2595619 w 2615964"/>
              <a:gd name="connsiteY16" fmla="*/ 348538 h 1823585"/>
              <a:gd name="connsiteX17" fmla="*/ 2612021 w 2615964"/>
              <a:gd name="connsiteY17" fmla="*/ 61506 h 1823585"/>
              <a:gd name="connsiteX18" fmla="*/ 2534112 w 2615964"/>
              <a:gd name="connsiteY18" fmla="*/ 0 h 1823585"/>
              <a:gd name="connsiteX19" fmla="*/ 598700 w 2615964"/>
              <a:gd name="connsiteY19" fmla="*/ 28703 h 1823585"/>
              <a:gd name="connsiteX0" fmla="*/ 598700 w 2622842"/>
              <a:gd name="connsiteY0" fmla="*/ 28703 h 1823585"/>
              <a:gd name="connsiteX1" fmla="*/ 594600 w 2622842"/>
              <a:gd name="connsiteY1" fmla="*/ 344437 h 1823585"/>
              <a:gd name="connsiteX2" fmla="*/ 623303 w 2622842"/>
              <a:gd name="connsiteY2" fmla="*/ 410044 h 1823585"/>
              <a:gd name="connsiteX3" fmla="*/ 1254772 w 2622842"/>
              <a:gd name="connsiteY3" fmla="*/ 414145 h 1823585"/>
              <a:gd name="connsiteX4" fmla="*/ 1353183 w 2622842"/>
              <a:gd name="connsiteY4" fmla="*/ 610966 h 1823585"/>
              <a:gd name="connsiteX5" fmla="*/ 114847 w 2622842"/>
              <a:gd name="connsiteY5" fmla="*/ 1070217 h 1823585"/>
              <a:gd name="connsiteX6" fmla="*/ 49240 w 2622842"/>
              <a:gd name="connsiteY6" fmla="*/ 1381851 h 1823585"/>
              <a:gd name="connsiteX7" fmla="*/ 69571 w 2622842"/>
              <a:gd name="connsiteY7" fmla="*/ 1654539 h 1823585"/>
              <a:gd name="connsiteX8" fmla="*/ 496189 w 2622842"/>
              <a:gd name="connsiteY8" fmla="*/ 1804197 h 1823585"/>
              <a:gd name="connsiteX9" fmla="*/ 802647 w 2622842"/>
              <a:gd name="connsiteY9" fmla="*/ 1796978 h 1823585"/>
              <a:gd name="connsiteX10" fmla="*/ 869330 w 2622842"/>
              <a:gd name="connsiteY10" fmla="*/ 1578672 h 1823585"/>
              <a:gd name="connsiteX11" fmla="*/ 775020 w 2622842"/>
              <a:gd name="connsiteY11" fmla="*/ 1041513 h 1823585"/>
              <a:gd name="connsiteX12" fmla="*/ 1414690 w 2622842"/>
              <a:gd name="connsiteY12" fmla="*/ 697076 h 1823585"/>
              <a:gd name="connsiteX13" fmla="*/ 1800132 w 2622842"/>
              <a:gd name="connsiteY13" fmla="*/ 684774 h 1823585"/>
              <a:gd name="connsiteX14" fmla="*/ 1988752 w 2622842"/>
              <a:gd name="connsiteY14" fmla="*/ 442848 h 1823585"/>
              <a:gd name="connsiteX15" fmla="*/ 2519582 w 2622842"/>
              <a:gd name="connsiteY15" fmla="*/ 475121 h 1823585"/>
              <a:gd name="connsiteX16" fmla="*/ 2595619 w 2622842"/>
              <a:gd name="connsiteY16" fmla="*/ 348538 h 1823585"/>
              <a:gd name="connsiteX17" fmla="*/ 2612021 w 2622842"/>
              <a:gd name="connsiteY17" fmla="*/ 61506 h 1823585"/>
              <a:gd name="connsiteX18" fmla="*/ 2534112 w 2622842"/>
              <a:gd name="connsiteY18" fmla="*/ 0 h 1823585"/>
              <a:gd name="connsiteX19" fmla="*/ 598700 w 2622842"/>
              <a:gd name="connsiteY19" fmla="*/ 28703 h 1823585"/>
              <a:gd name="connsiteX0" fmla="*/ 598700 w 2622842"/>
              <a:gd name="connsiteY0" fmla="*/ 44089 h 1838971"/>
              <a:gd name="connsiteX1" fmla="*/ 594600 w 2622842"/>
              <a:gd name="connsiteY1" fmla="*/ 359823 h 1838971"/>
              <a:gd name="connsiteX2" fmla="*/ 623303 w 2622842"/>
              <a:gd name="connsiteY2" fmla="*/ 425430 h 1838971"/>
              <a:gd name="connsiteX3" fmla="*/ 1254772 w 2622842"/>
              <a:gd name="connsiteY3" fmla="*/ 429531 h 1838971"/>
              <a:gd name="connsiteX4" fmla="*/ 1353183 w 2622842"/>
              <a:gd name="connsiteY4" fmla="*/ 626352 h 1838971"/>
              <a:gd name="connsiteX5" fmla="*/ 114847 w 2622842"/>
              <a:gd name="connsiteY5" fmla="*/ 1085603 h 1838971"/>
              <a:gd name="connsiteX6" fmla="*/ 49240 w 2622842"/>
              <a:gd name="connsiteY6" fmla="*/ 1397237 h 1838971"/>
              <a:gd name="connsiteX7" fmla="*/ 69571 w 2622842"/>
              <a:gd name="connsiteY7" fmla="*/ 1669925 h 1838971"/>
              <a:gd name="connsiteX8" fmla="*/ 496189 w 2622842"/>
              <a:gd name="connsiteY8" fmla="*/ 1819583 h 1838971"/>
              <a:gd name="connsiteX9" fmla="*/ 802647 w 2622842"/>
              <a:gd name="connsiteY9" fmla="*/ 1812364 h 1838971"/>
              <a:gd name="connsiteX10" fmla="*/ 869330 w 2622842"/>
              <a:gd name="connsiteY10" fmla="*/ 1594058 h 1838971"/>
              <a:gd name="connsiteX11" fmla="*/ 775020 w 2622842"/>
              <a:gd name="connsiteY11" fmla="*/ 1056899 h 1838971"/>
              <a:gd name="connsiteX12" fmla="*/ 1414690 w 2622842"/>
              <a:gd name="connsiteY12" fmla="*/ 712462 h 1838971"/>
              <a:gd name="connsiteX13" fmla="*/ 1800132 w 2622842"/>
              <a:gd name="connsiteY13" fmla="*/ 700160 h 1838971"/>
              <a:gd name="connsiteX14" fmla="*/ 1988752 w 2622842"/>
              <a:gd name="connsiteY14" fmla="*/ 458234 h 1838971"/>
              <a:gd name="connsiteX15" fmla="*/ 2519582 w 2622842"/>
              <a:gd name="connsiteY15" fmla="*/ 490507 h 1838971"/>
              <a:gd name="connsiteX16" fmla="*/ 2595619 w 2622842"/>
              <a:gd name="connsiteY16" fmla="*/ 363924 h 1838971"/>
              <a:gd name="connsiteX17" fmla="*/ 2612021 w 2622842"/>
              <a:gd name="connsiteY17" fmla="*/ 76892 h 1838971"/>
              <a:gd name="connsiteX18" fmla="*/ 2534112 w 2622842"/>
              <a:gd name="connsiteY18" fmla="*/ 15386 h 1838971"/>
              <a:gd name="connsiteX19" fmla="*/ 598700 w 2622842"/>
              <a:gd name="connsiteY19" fmla="*/ 44089 h 1838971"/>
              <a:gd name="connsiteX0" fmla="*/ 598700 w 2618734"/>
              <a:gd name="connsiteY0" fmla="*/ 48526 h 1843408"/>
              <a:gd name="connsiteX1" fmla="*/ 594600 w 2618734"/>
              <a:gd name="connsiteY1" fmla="*/ 364260 h 1843408"/>
              <a:gd name="connsiteX2" fmla="*/ 623303 w 2618734"/>
              <a:gd name="connsiteY2" fmla="*/ 429867 h 1843408"/>
              <a:gd name="connsiteX3" fmla="*/ 1254772 w 2618734"/>
              <a:gd name="connsiteY3" fmla="*/ 433968 h 1843408"/>
              <a:gd name="connsiteX4" fmla="*/ 1353183 w 2618734"/>
              <a:gd name="connsiteY4" fmla="*/ 630789 h 1843408"/>
              <a:gd name="connsiteX5" fmla="*/ 114847 w 2618734"/>
              <a:gd name="connsiteY5" fmla="*/ 1090040 h 1843408"/>
              <a:gd name="connsiteX6" fmla="*/ 49240 w 2618734"/>
              <a:gd name="connsiteY6" fmla="*/ 1401674 h 1843408"/>
              <a:gd name="connsiteX7" fmla="*/ 69571 w 2618734"/>
              <a:gd name="connsiteY7" fmla="*/ 1674362 h 1843408"/>
              <a:gd name="connsiteX8" fmla="*/ 496189 w 2618734"/>
              <a:gd name="connsiteY8" fmla="*/ 1824020 h 1843408"/>
              <a:gd name="connsiteX9" fmla="*/ 802647 w 2618734"/>
              <a:gd name="connsiteY9" fmla="*/ 1816801 h 1843408"/>
              <a:gd name="connsiteX10" fmla="*/ 869330 w 2618734"/>
              <a:gd name="connsiteY10" fmla="*/ 1598495 h 1843408"/>
              <a:gd name="connsiteX11" fmla="*/ 775020 w 2618734"/>
              <a:gd name="connsiteY11" fmla="*/ 1061336 h 1843408"/>
              <a:gd name="connsiteX12" fmla="*/ 1414690 w 2618734"/>
              <a:gd name="connsiteY12" fmla="*/ 716899 h 1843408"/>
              <a:gd name="connsiteX13" fmla="*/ 1800132 w 2618734"/>
              <a:gd name="connsiteY13" fmla="*/ 704597 h 1843408"/>
              <a:gd name="connsiteX14" fmla="*/ 1988752 w 2618734"/>
              <a:gd name="connsiteY14" fmla="*/ 462671 h 1843408"/>
              <a:gd name="connsiteX15" fmla="*/ 2519582 w 2618734"/>
              <a:gd name="connsiteY15" fmla="*/ 494944 h 1843408"/>
              <a:gd name="connsiteX16" fmla="*/ 2595619 w 2618734"/>
              <a:gd name="connsiteY16" fmla="*/ 368361 h 1843408"/>
              <a:gd name="connsiteX17" fmla="*/ 2612021 w 2618734"/>
              <a:gd name="connsiteY17" fmla="*/ 81329 h 1843408"/>
              <a:gd name="connsiteX18" fmla="*/ 2495867 w 2618734"/>
              <a:gd name="connsiteY18" fmla="*/ 12869 h 1843408"/>
              <a:gd name="connsiteX19" fmla="*/ 598700 w 2618734"/>
              <a:gd name="connsiteY19" fmla="*/ 48526 h 1843408"/>
              <a:gd name="connsiteX0" fmla="*/ 598700 w 2618734"/>
              <a:gd name="connsiteY0" fmla="*/ 43990 h 1838872"/>
              <a:gd name="connsiteX1" fmla="*/ 594600 w 2618734"/>
              <a:gd name="connsiteY1" fmla="*/ 359724 h 1838872"/>
              <a:gd name="connsiteX2" fmla="*/ 623303 w 2618734"/>
              <a:gd name="connsiteY2" fmla="*/ 425331 h 1838872"/>
              <a:gd name="connsiteX3" fmla="*/ 1254772 w 2618734"/>
              <a:gd name="connsiteY3" fmla="*/ 429432 h 1838872"/>
              <a:gd name="connsiteX4" fmla="*/ 1353183 w 2618734"/>
              <a:gd name="connsiteY4" fmla="*/ 626253 h 1838872"/>
              <a:gd name="connsiteX5" fmla="*/ 114847 w 2618734"/>
              <a:gd name="connsiteY5" fmla="*/ 1085504 h 1838872"/>
              <a:gd name="connsiteX6" fmla="*/ 49240 w 2618734"/>
              <a:gd name="connsiteY6" fmla="*/ 1397138 h 1838872"/>
              <a:gd name="connsiteX7" fmla="*/ 69571 w 2618734"/>
              <a:gd name="connsiteY7" fmla="*/ 1669826 h 1838872"/>
              <a:gd name="connsiteX8" fmla="*/ 496189 w 2618734"/>
              <a:gd name="connsiteY8" fmla="*/ 1819484 h 1838872"/>
              <a:gd name="connsiteX9" fmla="*/ 802647 w 2618734"/>
              <a:gd name="connsiteY9" fmla="*/ 1812265 h 1838872"/>
              <a:gd name="connsiteX10" fmla="*/ 869330 w 2618734"/>
              <a:gd name="connsiteY10" fmla="*/ 1593959 h 1838872"/>
              <a:gd name="connsiteX11" fmla="*/ 775020 w 2618734"/>
              <a:gd name="connsiteY11" fmla="*/ 1056800 h 1838872"/>
              <a:gd name="connsiteX12" fmla="*/ 1414690 w 2618734"/>
              <a:gd name="connsiteY12" fmla="*/ 712363 h 1838872"/>
              <a:gd name="connsiteX13" fmla="*/ 1800132 w 2618734"/>
              <a:gd name="connsiteY13" fmla="*/ 700061 h 1838872"/>
              <a:gd name="connsiteX14" fmla="*/ 1988752 w 2618734"/>
              <a:gd name="connsiteY14" fmla="*/ 458135 h 1838872"/>
              <a:gd name="connsiteX15" fmla="*/ 2519582 w 2618734"/>
              <a:gd name="connsiteY15" fmla="*/ 490408 h 1838872"/>
              <a:gd name="connsiteX16" fmla="*/ 2595619 w 2618734"/>
              <a:gd name="connsiteY16" fmla="*/ 363825 h 1838872"/>
              <a:gd name="connsiteX17" fmla="*/ 2612021 w 2618734"/>
              <a:gd name="connsiteY17" fmla="*/ 76793 h 1838872"/>
              <a:gd name="connsiteX18" fmla="*/ 2495867 w 2618734"/>
              <a:gd name="connsiteY18" fmla="*/ 8333 h 1838872"/>
              <a:gd name="connsiteX19" fmla="*/ 598700 w 2618734"/>
              <a:gd name="connsiteY19" fmla="*/ 43990 h 1838872"/>
              <a:gd name="connsiteX0" fmla="*/ 598700 w 2618734"/>
              <a:gd name="connsiteY0" fmla="*/ 43990 h 1838872"/>
              <a:gd name="connsiteX1" fmla="*/ 594600 w 2618734"/>
              <a:gd name="connsiteY1" fmla="*/ 359724 h 1838872"/>
              <a:gd name="connsiteX2" fmla="*/ 623303 w 2618734"/>
              <a:gd name="connsiteY2" fmla="*/ 425331 h 1838872"/>
              <a:gd name="connsiteX3" fmla="*/ 1254772 w 2618734"/>
              <a:gd name="connsiteY3" fmla="*/ 429432 h 1838872"/>
              <a:gd name="connsiteX4" fmla="*/ 1353183 w 2618734"/>
              <a:gd name="connsiteY4" fmla="*/ 626253 h 1838872"/>
              <a:gd name="connsiteX5" fmla="*/ 114847 w 2618734"/>
              <a:gd name="connsiteY5" fmla="*/ 1085504 h 1838872"/>
              <a:gd name="connsiteX6" fmla="*/ 49240 w 2618734"/>
              <a:gd name="connsiteY6" fmla="*/ 1397138 h 1838872"/>
              <a:gd name="connsiteX7" fmla="*/ 69571 w 2618734"/>
              <a:gd name="connsiteY7" fmla="*/ 1669826 h 1838872"/>
              <a:gd name="connsiteX8" fmla="*/ 496189 w 2618734"/>
              <a:gd name="connsiteY8" fmla="*/ 1819484 h 1838872"/>
              <a:gd name="connsiteX9" fmla="*/ 802647 w 2618734"/>
              <a:gd name="connsiteY9" fmla="*/ 1812265 h 1838872"/>
              <a:gd name="connsiteX10" fmla="*/ 869330 w 2618734"/>
              <a:gd name="connsiteY10" fmla="*/ 1593959 h 1838872"/>
              <a:gd name="connsiteX11" fmla="*/ 775020 w 2618734"/>
              <a:gd name="connsiteY11" fmla="*/ 1056800 h 1838872"/>
              <a:gd name="connsiteX12" fmla="*/ 1414690 w 2618734"/>
              <a:gd name="connsiteY12" fmla="*/ 712363 h 1838872"/>
              <a:gd name="connsiteX13" fmla="*/ 1800132 w 2618734"/>
              <a:gd name="connsiteY13" fmla="*/ 700061 h 1838872"/>
              <a:gd name="connsiteX14" fmla="*/ 1988752 w 2618734"/>
              <a:gd name="connsiteY14" fmla="*/ 458135 h 1838872"/>
              <a:gd name="connsiteX15" fmla="*/ 2519582 w 2618734"/>
              <a:gd name="connsiteY15" fmla="*/ 490408 h 1838872"/>
              <a:gd name="connsiteX16" fmla="*/ 2595619 w 2618734"/>
              <a:gd name="connsiteY16" fmla="*/ 363825 h 1838872"/>
              <a:gd name="connsiteX17" fmla="*/ 2612021 w 2618734"/>
              <a:gd name="connsiteY17" fmla="*/ 76793 h 1838872"/>
              <a:gd name="connsiteX18" fmla="*/ 2495867 w 2618734"/>
              <a:gd name="connsiteY18" fmla="*/ 8333 h 1838872"/>
              <a:gd name="connsiteX19" fmla="*/ 598700 w 2618734"/>
              <a:gd name="connsiteY19" fmla="*/ 43990 h 1838872"/>
              <a:gd name="connsiteX0" fmla="*/ 598700 w 2618734"/>
              <a:gd name="connsiteY0" fmla="*/ 41329 h 1836211"/>
              <a:gd name="connsiteX1" fmla="*/ 594600 w 2618734"/>
              <a:gd name="connsiteY1" fmla="*/ 357063 h 1836211"/>
              <a:gd name="connsiteX2" fmla="*/ 623303 w 2618734"/>
              <a:gd name="connsiteY2" fmla="*/ 422670 h 1836211"/>
              <a:gd name="connsiteX3" fmla="*/ 1254772 w 2618734"/>
              <a:gd name="connsiteY3" fmla="*/ 426771 h 1836211"/>
              <a:gd name="connsiteX4" fmla="*/ 1353183 w 2618734"/>
              <a:gd name="connsiteY4" fmla="*/ 623592 h 1836211"/>
              <a:gd name="connsiteX5" fmla="*/ 114847 w 2618734"/>
              <a:gd name="connsiteY5" fmla="*/ 1082843 h 1836211"/>
              <a:gd name="connsiteX6" fmla="*/ 49240 w 2618734"/>
              <a:gd name="connsiteY6" fmla="*/ 1394477 h 1836211"/>
              <a:gd name="connsiteX7" fmla="*/ 69571 w 2618734"/>
              <a:gd name="connsiteY7" fmla="*/ 1667165 h 1836211"/>
              <a:gd name="connsiteX8" fmla="*/ 496189 w 2618734"/>
              <a:gd name="connsiteY8" fmla="*/ 1816823 h 1836211"/>
              <a:gd name="connsiteX9" fmla="*/ 802647 w 2618734"/>
              <a:gd name="connsiteY9" fmla="*/ 1809604 h 1836211"/>
              <a:gd name="connsiteX10" fmla="*/ 869330 w 2618734"/>
              <a:gd name="connsiteY10" fmla="*/ 1591298 h 1836211"/>
              <a:gd name="connsiteX11" fmla="*/ 775020 w 2618734"/>
              <a:gd name="connsiteY11" fmla="*/ 1054139 h 1836211"/>
              <a:gd name="connsiteX12" fmla="*/ 1414690 w 2618734"/>
              <a:gd name="connsiteY12" fmla="*/ 709702 h 1836211"/>
              <a:gd name="connsiteX13" fmla="*/ 1800132 w 2618734"/>
              <a:gd name="connsiteY13" fmla="*/ 697400 h 1836211"/>
              <a:gd name="connsiteX14" fmla="*/ 1988752 w 2618734"/>
              <a:gd name="connsiteY14" fmla="*/ 455474 h 1836211"/>
              <a:gd name="connsiteX15" fmla="*/ 2519582 w 2618734"/>
              <a:gd name="connsiteY15" fmla="*/ 487747 h 1836211"/>
              <a:gd name="connsiteX16" fmla="*/ 2595619 w 2618734"/>
              <a:gd name="connsiteY16" fmla="*/ 361164 h 1836211"/>
              <a:gd name="connsiteX17" fmla="*/ 2612021 w 2618734"/>
              <a:gd name="connsiteY17" fmla="*/ 74132 h 1836211"/>
              <a:gd name="connsiteX18" fmla="*/ 2495867 w 2618734"/>
              <a:gd name="connsiteY18" fmla="*/ 5672 h 1836211"/>
              <a:gd name="connsiteX19" fmla="*/ 598700 w 2618734"/>
              <a:gd name="connsiteY19" fmla="*/ 41329 h 1836211"/>
              <a:gd name="connsiteX0" fmla="*/ 598700 w 2618734"/>
              <a:gd name="connsiteY0" fmla="*/ 41329 h 1836211"/>
              <a:gd name="connsiteX1" fmla="*/ 594600 w 2618734"/>
              <a:gd name="connsiteY1" fmla="*/ 357063 h 1836211"/>
              <a:gd name="connsiteX2" fmla="*/ 623303 w 2618734"/>
              <a:gd name="connsiteY2" fmla="*/ 422670 h 1836211"/>
              <a:gd name="connsiteX3" fmla="*/ 1254772 w 2618734"/>
              <a:gd name="connsiteY3" fmla="*/ 426771 h 1836211"/>
              <a:gd name="connsiteX4" fmla="*/ 1353183 w 2618734"/>
              <a:gd name="connsiteY4" fmla="*/ 623592 h 1836211"/>
              <a:gd name="connsiteX5" fmla="*/ 114847 w 2618734"/>
              <a:gd name="connsiteY5" fmla="*/ 1082843 h 1836211"/>
              <a:gd name="connsiteX6" fmla="*/ 49240 w 2618734"/>
              <a:gd name="connsiteY6" fmla="*/ 1394477 h 1836211"/>
              <a:gd name="connsiteX7" fmla="*/ 69571 w 2618734"/>
              <a:gd name="connsiteY7" fmla="*/ 1667165 h 1836211"/>
              <a:gd name="connsiteX8" fmla="*/ 496189 w 2618734"/>
              <a:gd name="connsiteY8" fmla="*/ 1816823 h 1836211"/>
              <a:gd name="connsiteX9" fmla="*/ 802647 w 2618734"/>
              <a:gd name="connsiteY9" fmla="*/ 1809604 h 1836211"/>
              <a:gd name="connsiteX10" fmla="*/ 869330 w 2618734"/>
              <a:gd name="connsiteY10" fmla="*/ 1591298 h 1836211"/>
              <a:gd name="connsiteX11" fmla="*/ 775020 w 2618734"/>
              <a:gd name="connsiteY11" fmla="*/ 1054139 h 1836211"/>
              <a:gd name="connsiteX12" fmla="*/ 1414690 w 2618734"/>
              <a:gd name="connsiteY12" fmla="*/ 709702 h 1836211"/>
              <a:gd name="connsiteX13" fmla="*/ 1800132 w 2618734"/>
              <a:gd name="connsiteY13" fmla="*/ 697400 h 1836211"/>
              <a:gd name="connsiteX14" fmla="*/ 1988752 w 2618734"/>
              <a:gd name="connsiteY14" fmla="*/ 455474 h 1836211"/>
              <a:gd name="connsiteX15" fmla="*/ 2519582 w 2618734"/>
              <a:gd name="connsiteY15" fmla="*/ 487747 h 1836211"/>
              <a:gd name="connsiteX16" fmla="*/ 2595619 w 2618734"/>
              <a:gd name="connsiteY16" fmla="*/ 361164 h 1836211"/>
              <a:gd name="connsiteX17" fmla="*/ 2612021 w 2618734"/>
              <a:gd name="connsiteY17" fmla="*/ 74132 h 1836211"/>
              <a:gd name="connsiteX18" fmla="*/ 2495867 w 2618734"/>
              <a:gd name="connsiteY18" fmla="*/ 5672 h 1836211"/>
              <a:gd name="connsiteX19" fmla="*/ 598700 w 2618734"/>
              <a:gd name="connsiteY19" fmla="*/ 41329 h 1836211"/>
              <a:gd name="connsiteX0" fmla="*/ 598700 w 2618734"/>
              <a:gd name="connsiteY0" fmla="*/ 41329 h 1836211"/>
              <a:gd name="connsiteX1" fmla="*/ 594600 w 2618734"/>
              <a:gd name="connsiteY1" fmla="*/ 357063 h 1836211"/>
              <a:gd name="connsiteX2" fmla="*/ 685885 w 2618734"/>
              <a:gd name="connsiteY2" fmla="*/ 453961 h 1836211"/>
              <a:gd name="connsiteX3" fmla="*/ 1254772 w 2618734"/>
              <a:gd name="connsiteY3" fmla="*/ 426771 h 1836211"/>
              <a:gd name="connsiteX4" fmla="*/ 1353183 w 2618734"/>
              <a:gd name="connsiteY4" fmla="*/ 623592 h 1836211"/>
              <a:gd name="connsiteX5" fmla="*/ 114847 w 2618734"/>
              <a:gd name="connsiteY5" fmla="*/ 1082843 h 1836211"/>
              <a:gd name="connsiteX6" fmla="*/ 49240 w 2618734"/>
              <a:gd name="connsiteY6" fmla="*/ 1394477 h 1836211"/>
              <a:gd name="connsiteX7" fmla="*/ 69571 w 2618734"/>
              <a:gd name="connsiteY7" fmla="*/ 1667165 h 1836211"/>
              <a:gd name="connsiteX8" fmla="*/ 496189 w 2618734"/>
              <a:gd name="connsiteY8" fmla="*/ 1816823 h 1836211"/>
              <a:gd name="connsiteX9" fmla="*/ 802647 w 2618734"/>
              <a:gd name="connsiteY9" fmla="*/ 1809604 h 1836211"/>
              <a:gd name="connsiteX10" fmla="*/ 869330 w 2618734"/>
              <a:gd name="connsiteY10" fmla="*/ 1591298 h 1836211"/>
              <a:gd name="connsiteX11" fmla="*/ 775020 w 2618734"/>
              <a:gd name="connsiteY11" fmla="*/ 1054139 h 1836211"/>
              <a:gd name="connsiteX12" fmla="*/ 1414690 w 2618734"/>
              <a:gd name="connsiteY12" fmla="*/ 709702 h 1836211"/>
              <a:gd name="connsiteX13" fmla="*/ 1800132 w 2618734"/>
              <a:gd name="connsiteY13" fmla="*/ 697400 h 1836211"/>
              <a:gd name="connsiteX14" fmla="*/ 1988752 w 2618734"/>
              <a:gd name="connsiteY14" fmla="*/ 455474 h 1836211"/>
              <a:gd name="connsiteX15" fmla="*/ 2519582 w 2618734"/>
              <a:gd name="connsiteY15" fmla="*/ 487747 h 1836211"/>
              <a:gd name="connsiteX16" fmla="*/ 2595619 w 2618734"/>
              <a:gd name="connsiteY16" fmla="*/ 361164 h 1836211"/>
              <a:gd name="connsiteX17" fmla="*/ 2612021 w 2618734"/>
              <a:gd name="connsiteY17" fmla="*/ 74132 h 1836211"/>
              <a:gd name="connsiteX18" fmla="*/ 2495867 w 2618734"/>
              <a:gd name="connsiteY18" fmla="*/ 5672 h 1836211"/>
              <a:gd name="connsiteX19" fmla="*/ 598700 w 2618734"/>
              <a:gd name="connsiteY19" fmla="*/ 41329 h 1836211"/>
              <a:gd name="connsiteX0" fmla="*/ 598700 w 2618734"/>
              <a:gd name="connsiteY0" fmla="*/ 41329 h 1836211"/>
              <a:gd name="connsiteX1" fmla="*/ 594600 w 2618734"/>
              <a:gd name="connsiteY1" fmla="*/ 357063 h 1836211"/>
              <a:gd name="connsiteX2" fmla="*/ 685885 w 2618734"/>
              <a:gd name="connsiteY2" fmla="*/ 453961 h 1836211"/>
              <a:gd name="connsiteX3" fmla="*/ 1254772 w 2618734"/>
              <a:gd name="connsiteY3" fmla="*/ 426771 h 1836211"/>
              <a:gd name="connsiteX4" fmla="*/ 1353183 w 2618734"/>
              <a:gd name="connsiteY4" fmla="*/ 623592 h 1836211"/>
              <a:gd name="connsiteX5" fmla="*/ 114847 w 2618734"/>
              <a:gd name="connsiteY5" fmla="*/ 1082843 h 1836211"/>
              <a:gd name="connsiteX6" fmla="*/ 49240 w 2618734"/>
              <a:gd name="connsiteY6" fmla="*/ 1394477 h 1836211"/>
              <a:gd name="connsiteX7" fmla="*/ 69571 w 2618734"/>
              <a:gd name="connsiteY7" fmla="*/ 1667165 h 1836211"/>
              <a:gd name="connsiteX8" fmla="*/ 496189 w 2618734"/>
              <a:gd name="connsiteY8" fmla="*/ 1816823 h 1836211"/>
              <a:gd name="connsiteX9" fmla="*/ 802647 w 2618734"/>
              <a:gd name="connsiteY9" fmla="*/ 1809604 h 1836211"/>
              <a:gd name="connsiteX10" fmla="*/ 869330 w 2618734"/>
              <a:gd name="connsiteY10" fmla="*/ 1591298 h 1836211"/>
              <a:gd name="connsiteX11" fmla="*/ 775020 w 2618734"/>
              <a:gd name="connsiteY11" fmla="*/ 1054139 h 1836211"/>
              <a:gd name="connsiteX12" fmla="*/ 1414690 w 2618734"/>
              <a:gd name="connsiteY12" fmla="*/ 709702 h 1836211"/>
              <a:gd name="connsiteX13" fmla="*/ 1800132 w 2618734"/>
              <a:gd name="connsiteY13" fmla="*/ 697400 h 1836211"/>
              <a:gd name="connsiteX14" fmla="*/ 1988752 w 2618734"/>
              <a:gd name="connsiteY14" fmla="*/ 455474 h 1836211"/>
              <a:gd name="connsiteX15" fmla="*/ 2519582 w 2618734"/>
              <a:gd name="connsiteY15" fmla="*/ 487747 h 1836211"/>
              <a:gd name="connsiteX16" fmla="*/ 2595619 w 2618734"/>
              <a:gd name="connsiteY16" fmla="*/ 361164 h 1836211"/>
              <a:gd name="connsiteX17" fmla="*/ 2612021 w 2618734"/>
              <a:gd name="connsiteY17" fmla="*/ 74132 h 1836211"/>
              <a:gd name="connsiteX18" fmla="*/ 2495867 w 2618734"/>
              <a:gd name="connsiteY18" fmla="*/ 5672 h 1836211"/>
              <a:gd name="connsiteX19" fmla="*/ 598700 w 2618734"/>
              <a:gd name="connsiteY19" fmla="*/ 41329 h 1836211"/>
              <a:gd name="connsiteX0" fmla="*/ 598700 w 2618734"/>
              <a:gd name="connsiteY0" fmla="*/ 41329 h 1836211"/>
              <a:gd name="connsiteX1" fmla="*/ 594600 w 2618734"/>
              <a:gd name="connsiteY1" fmla="*/ 357063 h 1836211"/>
              <a:gd name="connsiteX2" fmla="*/ 685885 w 2618734"/>
              <a:gd name="connsiteY2" fmla="*/ 453961 h 1836211"/>
              <a:gd name="connsiteX3" fmla="*/ 1254772 w 2618734"/>
              <a:gd name="connsiteY3" fmla="*/ 426771 h 1836211"/>
              <a:gd name="connsiteX4" fmla="*/ 1353183 w 2618734"/>
              <a:gd name="connsiteY4" fmla="*/ 623592 h 1836211"/>
              <a:gd name="connsiteX5" fmla="*/ 114847 w 2618734"/>
              <a:gd name="connsiteY5" fmla="*/ 1082843 h 1836211"/>
              <a:gd name="connsiteX6" fmla="*/ 49240 w 2618734"/>
              <a:gd name="connsiteY6" fmla="*/ 1394477 h 1836211"/>
              <a:gd name="connsiteX7" fmla="*/ 69571 w 2618734"/>
              <a:gd name="connsiteY7" fmla="*/ 1667165 h 1836211"/>
              <a:gd name="connsiteX8" fmla="*/ 496189 w 2618734"/>
              <a:gd name="connsiteY8" fmla="*/ 1816823 h 1836211"/>
              <a:gd name="connsiteX9" fmla="*/ 802647 w 2618734"/>
              <a:gd name="connsiteY9" fmla="*/ 1809604 h 1836211"/>
              <a:gd name="connsiteX10" fmla="*/ 869330 w 2618734"/>
              <a:gd name="connsiteY10" fmla="*/ 1591298 h 1836211"/>
              <a:gd name="connsiteX11" fmla="*/ 775020 w 2618734"/>
              <a:gd name="connsiteY11" fmla="*/ 1054139 h 1836211"/>
              <a:gd name="connsiteX12" fmla="*/ 1414690 w 2618734"/>
              <a:gd name="connsiteY12" fmla="*/ 709702 h 1836211"/>
              <a:gd name="connsiteX13" fmla="*/ 1800132 w 2618734"/>
              <a:gd name="connsiteY13" fmla="*/ 697400 h 1836211"/>
              <a:gd name="connsiteX14" fmla="*/ 1988752 w 2618734"/>
              <a:gd name="connsiteY14" fmla="*/ 455474 h 1836211"/>
              <a:gd name="connsiteX15" fmla="*/ 2519582 w 2618734"/>
              <a:gd name="connsiteY15" fmla="*/ 487747 h 1836211"/>
              <a:gd name="connsiteX16" fmla="*/ 2595619 w 2618734"/>
              <a:gd name="connsiteY16" fmla="*/ 361164 h 1836211"/>
              <a:gd name="connsiteX17" fmla="*/ 2612021 w 2618734"/>
              <a:gd name="connsiteY17" fmla="*/ 74132 h 1836211"/>
              <a:gd name="connsiteX18" fmla="*/ 2495867 w 2618734"/>
              <a:gd name="connsiteY18" fmla="*/ 5672 h 1836211"/>
              <a:gd name="connsiteX19" fmla="*/ 598700 w 2618734"/>
              <a:gd name="connsiteY19" fmla="*/ 41329 h 1836211"/>
              <a:gd name="connsiteX0" fmla="*/ 598700 w 2618734"/>
              <a:gd name="connsiteY0" fmla="*/ 41329 h 1836211"/>
              <a:gd name="connsiteX1" fmla="*/ 594600 w 2618734"/>
              <a:gd name="connsiteY1" fmla="*/ 357063 h 1836211"/>
              <a:gd name="connsiteX2" fmla="*/ 685885 w 2618734"/>
              <a:gd name="connsiteY2" fmla="*/ 453961 h 1836211"/>
              <a:gd name="connsiteX3" fmla="*/ 1254772 w 2618734"/>
              <a:gd name="connsiteY3" fmla="*/ 426771 h 1836211"/>
              <a:gd name="connsiteX4" fmla="*/ 1353183 w 2618734"/>
              <a:gd name="connsiteY4" fmla="*/ 623592 h 1836211"/>
              <a:gd name="connsiteX5" fmla="*/ 114847 w 2618734"/>
              <a:gd name="connsiteY5" fmla="*/ 1082843 h 1836211"/>
              <a:gd name="connsiteX6" fmla="*/ 49240 w 2618734"/>
              <a:gd name="connsiteY6" fmla="*/ 1394477 h 1836211"/>
              <a:gd name="connsiteX7" fmla="*/ 69571 w 2618734"/>
              <a:gd name="connsiteY7" fmla="*/ 1667165 h 1836211"/>
              <a:gd name="connsiteX8" fmla="*/ 496189 w 2618734"/>
              <a:gd name="connsiteY8" fmla="*/ 1816823 h 1836211"/>
              <a:gd name="connsiteX9" fmla="*/ 802647 w 2618734"/>
              <a:gd name="connsiteY9" fmla="*/ 1809604 h 1836211"/>
              <a:gd name="connsiteX10" fmla="*/ 869330 w 2618734"/>
              <a:gd name="connsiteY10" fmla="*/ 1591298 h 1836211"/>
              <a:gd name="connsiteX11" fmla="*/ 775020 w 2618734"/>
              <a:gd name="connsiteY11" fmla="*/ 1054139 h 1836211"/>
              <a:gd name="connsiteX12" fmla="*/ 1414690 w 2618734"/>
              <a:gd name="connsiteY12" fmla="*/ 709702 h 1836211"/>
              <a:gd name="connsiteX13" fmla="*/ 1800132 w 2618734"/>
              <a:gd name="connsiteY13" fmla="*/ 697400 h 1836211"/>
              <a:gd name="connsiteX14" fmla="*/ 1988752 w 2618734"/>
              <a:gd name="connsiteY14" fmla="*/ 455474 h 1836211"/>
              <a:gd name="connsiteX15" fmla="*/ 2519582 w 2618734"/>
              <a:gd name="connsiteY15" fmla="*/ 487747 h 1836211"/>
              <a:gd name="connsiteX16" fmla="*/ 2595619 w 2618734"/>
              <a:gd name="connsiteY16" fmla="*/ 361164 h 1836211"/>
              <a:gd name="connsiteX17" fmla="*/ 2612021 w 2618734"/>
              <a:gd name="connsiteY17" fmla="*/ 74132 h 1836211"/>
              <a:gd name="connsiteX18" fmla="*/ 2495867 w 2618734"/>
              <a:gd name="connsiteY18" fmla="*/ 5672 h 1836211"/>
              <a:gd name="connsiteX19" fmla="*/ 598700 w 2618734"/>
              <a:gd name="connsiteY19" fmla="*/ 41329 h 1836211"/>
              <a:gd name="connsiteX0" fmla="*/ 598700 w 2618734"/>
              <a:gd name="connsiteY0" fmla="*/ 41329 h 1836211"/>
              <a:gd name="connsiteX1" fmla="*/ 594600 w 2618734"/>
              <a:gd name="connsiteY1" fmla="*/ 357063 h 1836211"/>
              <a:gd name="connsiteX2" fmla="*/ 685885 w 2618734"/>
              <a:gd name="connsiteY2" fmla="*/ 453961 h 1836211"/>
              <a:gd name="connsiteX3" fmla="*/ 1265203 w 2618734"/>
              <a:gd name="connsiteY3" fmla="*/ 451108 h 1836211"/>
              <a:gd name="connsiteX4" fmla="*/ 1353183 w 2618734"/>
              <a:gd name="connsiteY4" fmla="*/ 623592 h 1836211"/>
              <a:gd name="connsiteX5" fmla="*/ 114847 w 2618734"/>
              <a:gd name="connsiteY5" fmla="*/ 1082843 h 1836211"/>
              <a:gd name="connsiteX6" fmla="*/ 49240 w 2618734"/>
              <a:gd name="connsiteY6" fmla="*/ 1394477 h 1836211"/>
              <a:gd name="connsiteX7" fmla="*/ 69571 w 2618734"/>
              <a:gd name="connsiteY7" fmla="*/ 1667165 h 1836211"/>
              <a:gd name="connsiteX8" fmla="*/ 496189 w 2618734"/>
              <a:gd name="connsiteY8" fmla="*/ 1816823 h 1836211"/>
              <a:gd name="connsiteX9" fmla="*/ 802647 w 2618734"/>
              <a:gd name="connsiteY9" fmla="*/ 1809604 h 1836211"/>
              <a:gd name="connsiteX10" fmla="*/ 869330 w 2618734"/>
              <a:gd name="connsiteY10" fmla="*/ 1591298 h 1836211"/>
              <a:gd name="connsiteX11" fmla="*/ 775020 w 2618734"/>
              <a:gd name="connsiteY11" fmla="*/ 1054139 h 1836211"/>
              <a:gd name="connsiteX12" fmla="*/ 1414690 w 2618734"/>
              <a:gd name="connsiteY12" fmla="*/ 709702 h 1836211"/>
              <a:gd name="connsiteX13" fmla="*/ 1800132 w 2618734"/>
              <a:gd name="connsiteY13" fmla="*/ 697400 h 1836211"/>
              <a:gd name="connsiteX14" fmla="*/ 1988752 w 2618734"/>
              <a:gd name="connsiteY14" fmla="*/ 455474 h 1836211"/>
              <a:gd name="connsiteX15" fmla="*/ 2519582 w 2618734"/>
              <a:gd name="connsiteY15" fmla="*/ 487747 h 1836211"/>
              <a:gd name="connsiteX16" fmla="*/ 2595619 w 2618734"/>
              <a:gd name="connsiteY16" fmla="*/ 361164 h 1836211"/>
              <a:gd name="connsiteX17" fmla="*/ 2612021 w 2618734"/>
              <a:gd name="connsiteY17" fmla="*/ 74132 h 1836211"/>
              <a:gd name="connsiteX18" fmla="*/ 2495867 w 2618734"/>
              <a:gd name="connsiteY18" fmla="*/ 5672 h 1836211"/>
              <a:gd name="connsiteX19" fmla="*/ 598700 w 2618734"/>
              <a:gd name="connsiteY19" fmla="*/ 41329 h 1836211"/>
              <a:gd name="connsiteX0" fmla="*/ 598700 w 2618734"/>
              <a:gd name="connsiteY0" fmla="*/ 41329 h 1836211"/>
              <a:gd name="connsiteX1" fmla="*/ 594600 w 2618734"/>
              <a:gd name="connsiteY1" fmla="*/ 357063 h 1836211"/>
              <a:gd name="connsiteX2" fmla="*/ 685885 w 2618734"/>
              <a:gd name="connsiteY2" fmla="*/ 453961 h 1836211"/>
              <a:gd name="connsiteX3" fmla="*/ 1265203 w 2618734"/>
              <a:gd name="connsiteY3" fmla="*/ 451108 h 1836211"/>
              <a:gd name="connsiteX4" fmla="*/ 1353183 w 2618734"/>
              <a:gd name="connsiteY4" fmla="*/ 623592 h 1836211"/>
              <a:gd name="connsiteX5" fmla="*/ 114847 w 2618734"/>
              <a:gd name="connsiteY5" fmla="*/ 1082843 h 1836211"/>
              <a:gd name="connsiteX6" fmla="*/ 49240 w 2618734"/>
              <a:gd name="connsiteY6" fmla="*/ 1394477 h 1836211"/>
              <a:gd name="connsiteX7" fmla="*/ 69571 w 2618734"/>
              <a:gd name="connsiteY7" fmla="*/ 1667165 h 1836211"/>
              <a:gd name="connsiteX8" fmla="*/ 496189 w 2618734"/>
              <a:gd name="connsiteY8" fmla="*/ 1816823 h 1836211"/>
              <a:gd name="connsiteX9" fmla="*/ 802647 w 2618734"/>
              <a:gd name="connsiteY9" fmla="*/ 1809604 h 1836211"/>
              <a:gd name="connsiteX10" fmla="*/ 869330 w 2618734"/>
              <a:gd name="connsiteY10" fmla="*/ 1591298 h 1836211"/>
              <a:gd name="connsiteX11" fmla="*/ 775020 w 2618734"/>
              <a:gd name="connsiteY11" fmla="*/ 1054139 h 1836211"/>
              <a:gd name="connsiteX12" fmla="*/ 1414690 w 2618734"/>
              <a:gd name="connsiteY12" fmla="*/ 709702 h 1836211"/>
              <a:gd name="connsiteX13" fmla="*/ 1800132 w 2618734"/>
              <a:gd name="connsiteY13" fmla="*/ 697400 h 1836211"/>
              <a:gd name="connsiteX14" fmla="*/ 1988752 w 2618734"/>
              <a:gd name="connsiteY14" fmla="*/ 455474 h 1836211"/>
              <a:gd name="connsiteX15" fmla="*/ 2519582 w 2618734"/>
              <a:gd name="connsiteY15" fmla="*/ 487747 h 1836211"/>
              <a:gd name="connsiteX16" fmla="*/ 2595619 w 2618734"/>
              <a:gd name="connsiteY16" fmla="*/ 361164 h 1836211"/>
              <a:gd name="connsiteX17" fmla="*/ 2612021 w 2618734"/>
              <a:gd name="connsiteY17" fmla="*/ 74132 h 1836211"/>
              <a:gd name="connsiteX18" fmla="*/ 2495867 w 2618734"/>
              <a:gd name="connsiteY18" fmla="*/ 5672 h 1836211"/>
              <a:gd name="connsiteX19" fmla="*/ 598700 w 2618734"/>
              <a:gd name="connsiteY19" fmla="*/ 41329 h 1836211"/>
              <a:gd name="connsiteX0" fmla="*/ 598700 w 2618734"/>
              <a:gd name="connsiteY0" fmla="*/ 41329 h 1836211"/>
              <a:gd name="connsiteX1" fmla="*/ 594600 w 2618734"/>
              <a:gd name="connsiteY1" fmla="*/ 357063 h 1836211"/>
              <a:gd name="connsiteX2" fmla="*/ 685885 w 2618734"/>
              <a:gd name="connsiteY2" fmla="*/ 453961 h 1836211"/>
              <a:gd name="connsiteX3" fmla="*/ 1265203 w 2618734"/>
              <a:gd name="connsiteY3" fmla="*/ 451108 h 1836211"/>
              <a:gd name="connsiteX4" fmla="*/ 1353183 w 2618734"/>
              <a:gd name="connsiteY4" fmla="*/ 623592 h 1836211"/>
              <a:gd name="connsiteX5" fmla="*/ 114847 w 2618734"/>
              <a:gd name="connsiteY5" fmla="*/ 1082843 h 1836211"/>
              <a:gd name="connsiteX6" fmla="*/ 49240 w 2618734"/>
              <a:gd name="connsiteY6" fmla="*/ 1394477 h 1836211"/>
              <a:gd name="connsiteX7" fmla="*/ 69571 w 2618734"/>
              <a:gd name="connsiteY7" fmla="*/ 1667165 h 1836211"/>
              <a:gd name="connsiteX8" fmla="*/ 496189 w 2618734"/>
              <a:gd name="connsiteY8" fmla="*/ 1816823 h 1836211"/>
              <a:gd name="connsiteX9" fmla="*/ 802647 w 2618734"/>
              <a:gd name="connsiteY9" fmla="*/ 1809604 h 1836211"/>
              <a:gd name="connsiteX10" fmla="*/ 869330 w 2618734"/>
              <a:gd name="connsiteY10" fmla="*/ 1591298 h 1836211"/>
              <a:gd name="connsiteX11" fmla="*/ 775020 w 2618734"/>
              <a:gd name="connsiteY11" fmla="*/ 1054139 h 1836211"/>
              <a:gd name="connsiteX12" fmla="*/ 1414690 w 2618734"/>
              <a:gd name="connsiteY12" fmla="*/ 709702 h 1836211"/>
              <a:gd name="connsiteX13" fmla="*/ 1800132 w 2618734"/>
              <a:gd name="connsiteY13" fmla="*/ 697400 h 1836211"/>
              <a:gd name="connsiteX14" fmla="*/ 1988752 w 2618734"/>
              <a:gd name="connsiteY14" fmla="*/ 455474 h 1836211"/>
              <a:gd name="connsiteX15" fmla="*/ 2519582 w 2618734"/>
              <a:gd name="connsiteY15" fmla="*/ 487747 h 1836211"/>
              <a:gd name="connsiteX16" fmla="*/ 2595619 w 2618734"/>
              <a:gd name="connsiteY16" fmla="*/ 361164 h 1836211"/>
              <a:gd name="connsiteX17" fmla="*/ 2612021 w 2618734"/>
              <a:gd name="connsiteY17" fmla="*/ 74132 h 1836211"/>
              <a:gd name="connsiteX18" fmla="*/ 2495867 w 2618734"/>
              <a:gd name="connsiteY18" fmla="*/ 5672 h 1836211"/>
              <a:gd name="connsiteX19" fmla="*/ 598700 w 2618734"/>
              <a:gd name="connsiteY19" fmla="*/ 41329 h 1836211"/>
              <a:gd name="connsiteX0" fmla="*/ 595974 w 2616008"/>
              <a:gd name="connsiteY0" fmla="*/ 41329 h 1836211"/>
              <a:gd name="connsiteX1" fmla="*/ 591874 w 2616008"/>
              <a:gd name="connsiteY1" fmla="*/ 357063 h 1836211"/>
              <a:gd name="connsiteX2" fmla="*/ 683159 w 2616008"/>
              <a:gd name="connsiteY2" fmla="*/ 453961 h 1836211"/>
              <a:gd name="connsiteX3" fmla="*/ 1262477 w 2616008"/>
              <a:gd name="connsiteY3" fmla="*/ 451108 h 1836211"/>
              <a:gd name="connsiteX4" fmla="*/ 1312212 w 2616008"/>
              <a:gd name="connsiteY4" fmla="*/ 630545 h 1836211"/>
              <a:gd name="connsiteX5" fmla="*/ 112121 w 2616008"/>
              <a:gd name="connsiteY5" fmla="*/ 1082843 h 1836211"/>
              <a:gd name="connsiteX6" fmla="*/ 46514 w 2616008"/>
              <a:gd name="connsiteY6" fmla="*/ 1394477 h 1836211"/>
              <a:gd name="connsiteX7" fmla="*/ 66845 w 2616008"/>
              <a:gd name="connsiteY7" fmla="*/ 1667165 h 1836211"/>
              <a:gd name="connsiteX8" fmla="*/ 493463 w 2616008"/>
              <a:gd name="connsiteY8" fmla="*/ 1816823 h 1836211"/>
              <a:gd name="connsiteX9" fmla="*/ 799921 w 2616008"/>
              <a:gd name="connsiteY9" fmla="*/ 1809604 h 1836211"/>
              <a:gd name="connsiteX10" fmla="*/ 866604 w 2616008"/>
              <a:gd name="connsiteY10" fmla="*/ 1591298 h 1836211"/>
              <a:gd name="connsiteX11" fmla="*/ 772294 w 2616008"/>
              <a:gd name="connsiteY11" fmla="*/ 1054139 h 1836211"/>
              <a:gd name="connsiteX12" fmla="*/ 1411964 w 2616008"/>
              <a:gd name="connsiteY12" fmla="*/ 709702 h 1836211"/>
              <a:gd name="connsiteX13" fmla="*/ 1797406 w 2616008"/>
              <a:gd name="connsiteY13" fmla="*/ 697400 h 1836211"/>
              <a:gd name="connsiteX14" fmla="*/ 1986026 w 2616008"/>
              <a:gd name="connsiteY14" fmla="*/ 455474 h 1836211"/>
              <a:gd name="connsiteX15" fmla="*/ 2516856 w 2616008"/>
              <a:gd name="connsiteY15" fmla="*/ 487747 h 1836211"/>
              <a:gd name="connsiteX16" fmla="*/ 2592893 w 2616008"/>
              <a:gd name="connsiteY16" fmla="*/ 361164 h 1836211"/>
              <a:gd name="connsiteX17" fmla="*/ 2609295 w 2616008"/>
              <a:gd name="connsiteY17" fmla="*/ 74132 h 1836211"/>
              <a:gd name="connsiteX18" fmla="*/ 2493141 w 2616008"/>
              <a:gd name="connsiteY18" fmla="*/ 5672 h 1836211"/>
              <a:gd name="connsiteX19" fmla="*/ 595974 w 2616008"/>
              <a:gd name="connsiteY19" fmla="*/ 41329 h 1836211"/>
              <a:gd name="connsiteX0" fmla="*/ 595974 w 2616008"/>
              <a:gd name="connsiteY0" fmla="*/ 41329 h 1836211"/>
              <a:gd name="connsiteX1" fmla="*/ 591874 w 2616008"/>
              <a:gd name="connsiteY1" fmla="*/ 357063 h 1836211"/>
              <a:gd name="connsiteX2" fmla="*/ 756172 w 2616008"/>
              <a:gd name="connsiteY2" fmla="*/ 478299 h 1836211"/>
              <a:gd name="connsiteX3" fmla="*/ 1262477 w 2616008"/>
              <a:gd name="connsiteY3" fmla="*/ 451108 h 1836211"/>
              <a:gd name="connsiteX4" fmla="*/ 1312212 w 2616008"/>
              <a:gd name="connsiteY4" fmla="*/ 630545 h 1836211"/>
              <a:gd name="connsiteX5" fmla="*/ 112121 w 2616008"/>
              <a:gd name="connsiteY5" fmla="*/ 1082843 h 1836211"/>
              <a:gd name="connsiteX6" fmla="*/ 46514 w 2616008"/>
              <a:gd name="connsiteY6" fmla="*/ 1394477 h 1836211"/>
              <a:gd name="connsiteX7" fmla="*/ 66845 w 2616008"/>
              <a:gd name="connsiteY7" fmla="*/ 1667165 h 1836211"/>
              <a:gd name="connsiteX8" fmla="*/ 493463 w 2616008"/>
              <a:gd name="connsiteY8" fmla="*/ 1816823 h 1836211"/>
              <a:gd name="connsiteX9" fmla="*/ 799921 w 2616008"/>
              <a:gd name="connsiteY9" fmla="*/ 1809604 h 1836211"/>
              <a:gd name="connsiteX10" fmla="*/ 866604 w 2616008"/>
              <a:gd name="connsiteY10" fmla="*/ 1591298 h 1836211"/>
              <a:gd name="connsiteX11" fmla="*/ 772294 w 2616008"/>
              <a:gd name="connsiteY11" fmla="*/ 1054139 h 1836211"/>
              <a:gd name="connsiteX12" fmla="*/ 1411964 w 2616008"/>
              <a:gd name="connsiteY12" fmla="*/ 709702 h 1836211"/>
              <a:gd name="connsiteX13" fmla="*/ 1797406 w 2616008"/>
              <a:gd name="connsiteY13" fmla="*/ 697400 h 1836211"/>
              <a:gd name="connsiteX14" fmla="*/ 1986026 w 2616008"/>
              <a:gd name="connsiteY14" fmla="*/ 455474 h 1836211"/>
              <a:gd name="connsiteX15" fmla="*/ 2516856 w 2616008"/>
              <a:gd name="connsiteY15" fmla="*/ 487747 h 1836211"/>
              <a:gd name="connsiteX16" fmla="*/ 2592893 w 2616008"/>
              <a:gd name="connsiteY16" fmla="*/ 361164 h 1836211"/>
              <a:gd name="connsiteX17" fmla="*/ 2609295 w 2616008"/>
              <a:gd name="connsiteY17" fmla="*/ 74132 h 1836211"/>
              <a:gd name="connsiteX18" fmla="*/ 2493141 w 2616008"/>
              <a:gd name="connsiteY18" fmla="*/ 5672 h 1836211"/>
              <a:gd name="connsiteX19" fmla="*/ 595974 w 2616008"/>
              <a:gd name="connsiteY19" fmla="*/ 41329 h 183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008" h="1836211">
                <a:moveTo>
                  <a:pt x="595974" y="41329"/>
                </a:moveTo>
                <a:cubicBezTo>
                  <a:pt x="516098" y="88304"/>
                  <a:pt x="565174" y="284235"/>
                  <a:pt x="591874" y="357063"/>
                </a:cubicBezTo>
                <a:cubicBezTo>
                  <a:pt x="618574" y="429891"/>
                  <a:pt x="644405" y="462625"/>
                  <a:pt x="756172" y="478299"/>
                </a:cubicBezTo>
                <a:cubicBezTo>
                  <a:pt x="867939" y="493973"/>
                  <a:pt x="1169804" y="425734"/>
                  <a:pt x="1262477" y="451108"/>
                </a:cubicBezTo>
                <a:cubicBezTo>
                  <a:pt x="1355150" y="476482"/>
                  <a:pt x="1324607" y="566096"/>
                  <a:pt x="1312212" y="630545"/>
                </a:cubicBezTo>
                <a:cubicBezTo>
                  <a:pt x="1299817" y="694994"/>
                  <a:pt x="323071" y="955521"/>
                  <a:pt x="112121" y="1082843"/>
                </a:cubicBezTo>
                <a:cubicBezTo>
                  <a:pt x="-98829" y="1210165"/>
                  <a:pt x="54060" y="1297090"/>
                  <a:pt x="46514" y="1394477"/>
                </a:cubicBezTo>
                <a:cubicBezTo>
                  <a:pt x="38968" y="1491864"/>
                  <a:pt x="-7647" y="1596774"/>
                  <a:pt x="66845" y="1667165"/>
                </a:cubicBezTo>
                <a:cubicBezTo>
                  <a:pt x="141337" y="1737556"/>
                  <a:pt x="371284" y="1793083"/>
                  <a:pt x="493463" y="1816823"/>
                </a:cubicBezTo>
                <a:cubicBezTo>
                  <a:pt x="615642" y="1840563"/>
                  <a:pt x="737731" y="1847191"/>
                  <a:pt x="799921" y="1809604"/>
                </a:cubicBezTo>
                <a:cubicBezTo>
                  <a:pt x="862111" y="1772017"/>
                  <a:pt x="871208" y="1717209"/>
                  <a:pt x="866604" y="1591298"/>
                </a:cubicBezTo>
                <a:cubicBezTo>
                  <a:pt x="862000" y="1465387"/>
                  <a:pt x="559071" y="1168951"/>
                  <a:pt x="772294" y="1054139"/>
                </a:cubicBezTo>
                <a:lnTo>
                  <a:pt x="1411964" y="709702"/>
                </a:lnTo>
                <a:cubicBezTo>
                  <a:pt x="1582816" y="650246"/>
                  <a:pt x="1734533" y="778042"/>
                  <a:pt x="1797406" y="697400"/>
                </a:cubicBezTo>
                <a:cubicBezTo>
                  <a:pt x="1860279" y="616758"/>
                  <a:pt x="1866118" y="490416"/>
                  <a:pt x="1986026" y="455474"/>
                </a:cubicBezTo>
                <a:cubicBezTo>
                  <a:pt x="2105934" y="420532"/>
                  <a:pt x="2491510" y="529941"/>
                  <a:pt x="2516856" y="487747"/>
                </a:cubicBezTo>
                <a:cubicBezTo>
                  <a:pt x="2542202" y="445553"/>
                  <a:pt x="2577487" y="430100"/>
                  <a:pt x="2592893" y="361164"/>
                </a:cubicBezTo>
                <a:cubicBezTo>
                  <a:pt x="2608299" y="292228"/>
                  <a:pt x="2625920" y="133381"/>
                  <a:pt x="2609295" y="74132"/>
                </a:cubicBezTo>
                <a:cubicBezTo>
                  <a:pt x="2592670" y="14883"/>
                  <a:pt x="2539972" y="15743"/>
                  <a:pt x="2493141" y="5672"/>
                </a:cubicBezTo>
                <a:cubicBezTo>
                  <a:pt x="2446310" y="-4399"/>
                  <a:pt x="675850" y="-5646"/>
                  <a:pt x="595974" y="41329"/>
                </a:cubicBezTo>
                <a:close/>
              </a:path>
            </a:pathLst>
          </a:custGeom>
          <a:gradFill flip="none" rotWithShape="1">
            <a:gsLst>
              <a:gs pos="100000">
                <a:srgbClr val="FFFF00">
                  <a:alpha val="10000"/>
                </a:srgbClr>
              </a:gs>
              <a:gs pos="0">
                <a:srgbClr val="FFC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 rule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6262" y="3810000"/>
            <a:ext cx="2950338" cy="2559699"/>
            <a:chOff x="-104464" y="3770873"/>
            <a:chExt cx="3146170" cy="2729601"/>
          </a:xfrm>
        </p:grpSpPr>
        <p:grpSp>
          <p:nvGrpSpPr>
            <p:cNvPr id="40" name="Group 39"/>
            <p:cNvGrpSpPr/>
            <p:nvPr/>
          </p:nvGrpSpPr>
          <p:grpSpPr>
            <a:xfrm>
              <a:off x="-104464" y="5734683"/>
              <a:ext cx="1127255" cy="241216"/>
              <a:chOff x="-435213" y="4338752"/>
              <a:chExt cx="2012471" cy="4306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-435213" y="4338752"/>
                    <a:ext cx="10100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0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435213" y="4338752"/>
                    <a:ext cx="101008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72414" b="-8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3" name="Straight Connector 102"/>
              <p:cNvCxnSpPr/>
              <p:nvPr/>
            </p:nvCxnSpPr>
            <p:spPr>
              <a:xfrm>
                <a:off x="1243210" y="4724400"/>
                <a:ext cx="334048" cy="4499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46110" y="5393451"/>
                  <a:ext cx="261073" cy="206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110" y="5393451"/>
                  <a:ext cx="261073" cy="2068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48780" b="-935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/>
            <p:cNvCxnSpPr/>
            <p:nvPr/>
          </p:nvCxnSpPr>
          <p:spPr>
            <a:xfrm>
              <a:off x="1108288" y="5621558"/>
              <a:ext cx="187112" cy="25201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533401" y="5179124"/>
              <a:ext cx="1001656" cy="1199951"/>
              <a:chOff x="87331" y="3485219"/>
              <a:chExt cx="1788243" cy="21422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87331" y="5258145"/>
                    <a:ext cx="434828" cy="369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31" y="5258145"/>
                    <a:ext cx="434828" cy="3693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21622" b="-6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Straight Arrow Connector 84"/>
              <p:cNvCxnSpPr/>
              <p:nvPr/>
            </p:nvCxnSpPr>
            <p:spPr>
              <a:xfrm flipH="1">
                <a:off x="430018" y="3485219"/>
                <a:ext cx="1445556" cy="1862033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1141525" y="5324817"/>
              <a:ext cx="1900181" cy="234249"/>
              <a:chOff x="1173006" y="3771827"/>
              <a:chExt cx="3392368" cy="418201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173006" y="3789640"/>
                <a:ext cx="2737234" cy="298700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1206859" y="377182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3872428" y="3820697"/>
                    <a:ext cx="692946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i="1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2428" y="3820697"/>
                    <a:ext cx="692946" cy="3693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5000" r="-45000" b="-1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/>
            <p:cNvGrpSpPr/>
            <p:nvPr/>
          </p:nvGrpSpPr>
          <p:grpSpPr>
            <a:xfrm>
              <a:off x="1112904" y="3770873"/>
              <a:ext cx="394680" cy="1782702"/>
              <a:chOff x="1121911" y="997591"/>
              <a:chExt cx="704616" cy="3182636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V="1">
                <a:off x="1613328" y="1544598"/>
                <a:ext cx="0" cy="2635629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1121911" y="997591"/>
                    <a:ext cx="704616" cy="3693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i="1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1911" y="997591"/>
                    <a:ext cx="704616" cy="36933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r="-45902" b="-1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Freeform 12"/>
            <p:cNvSpPr/>
            <p:nvPr/>
          </p:nvSpPr>
          <p:spPr>
            <a:xfrm>
              <a:off x="1738935" y="5253411"/>
              <a:ext cx="549337" cy="1247063"/>
            </a:xfrm>
            <a:custGeom>
              <a:avLst/>
              <a:gdLst>
                <a:gd name="connsiteX0" fmla="*/ 980723 w 980723"/>
                <a:gd name="connsiteY0" fmla="*/ 0 h 2226365"/>
                <a:gd name="connsiteX1" fmla="*/ 251854 w 980723"/>
                <a:gd name="connsiteY1" fmla="*/ 172278 h 2226365"/>
                <a:gd name="connsiteX2" fmla="*/ 62 w 980723"/>
                <a:gd name="connsiteY2" fmla="*/ 516835 h 2226365"/>
                <a:gd name="connsiteX3" fmla="*/ 225349 w 980723"/>
                <a:gd name="connsiteY3" fmla="*/ 1192695 h 2226365"/>
                <a:gd name="connsiteX4" fmla="*/ 569906 w 980723"/>
                <a:gd name="connsiteY4" fmla="*/ 2226365 h 222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723" h="2226365">
                  <a:moveTo>
                    <a:pt x="980723" y="0"/>
                  </a:moveTo>
                  <a:cubicBezTo>
                    <a:pt x="698010" y="43069"/>
                    <a:pt x="415297" y="86139"/>
                    <a:pt x="251854" y="172278"/>
                  </a:cubicBezTo>
                  <a:cubicBezTo>
                    <a:pt x="88411" y="258417"/>
                    <a:pt x="4479" y="346766"/>
                    <a:pt x="62" y="516835"/>
                  </a:cubicBezTo>
                  <a:cubicBezTo>
                    <a:pt x="-4355" y="686904"/>
                    <a:pt x="225349" y="1192695"/>
                    <a:pt x="225349" y="1192695"/>
                  </a:cubicBezTo>
                  <a:cubicBezTo>
                    <a:pt x="320323" y="1477617"/>
                    <a:pt x="583158" y="1985617"/>
                    <a:pt x="569906" y="2226365"/>
                  </a:cubicBezTo>
                </a:path>
              </a:pathLst>
            </a:custGeom>
            <a:noFill/>
            <a:ln w="38100">
              <a:gradFill>
                <a:gsLst>
                  <a:gs pos="20000">
                    <a:srgbClr val="FFFF00"/>
                  </a:gs>
                  <a:gs pos="0">
                    <a:srgbClr val="FFFF00">
                      <a:alpha val="0"/>
                    </a:srgbClr>
                  </a:gs>
                  <a:gs pos="100000">
                    <a:srgbClr val="FFFF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4596" y="4375969"/>
              <a:ext cx="771992" cy="491445"/>
            </a:xfrm>
            <a:custGeom>
              <a:avLst/>
              <a:gdLst>
                <a:gd name="connsiteX0" fmla="*/ 1683026 w 1683026"/>
                <a:gd name="connsiteY0" fmla="*/ 933376 h 933376"/>
                <a:gd name="connsiteX1" fmla="*/ 1616765 w 1683026"/>
                <a:gd name="connsiteY1" fmla="*/ 178003 h 933376"/>
                <a:gd name="connsiteX2" fmla="*/ 1364974 w 1683026"/>
                <a:gd name="connsiteY2" fmla="*/ 18976 h 933376"/>
                <a:gd name="connsiteX3" fmla="*/ 1099930 w 1683026"/>
                <a:gd name="connsiteY3" fmla="*/ 496055 h 933376"/>
                <a:gd name="connsiteX4" fmla="*/ 662609 w 1683026"/>
                <a:gd name="connsiteY4" fmla="*/ 244263 h 933376"/>
                <a:gd name="connsiteX5" fmla="*/ 238539 w 1683026"/>
                <a:gd name="connsiteY5" fmla="*/ 32229 h 933376"/>
                <a:gd name="connsiteX6" fmla="*/ 0 w 1683026"/>
                <a:gd name="connsiteY6" fmla="*/ 363533 h 933376"/>
                <a:gd name="connsiteX0" fmla="*/ 1683026 w 1683026"/>
                <a:gd name="connsiteY0" fmla="*/ 933376 h 933376"/>
                <a:gd name="connsiteX1" fmla="*/ 1616765 w 1683026"/>
                <a:gd name="connsiteY1" fmla="*/ 178003 h 933376"/>
                <a:gd name="connsiteX2" fmla="*/ 1364974 w 1683026"/>
                <a:gd name="connsiteY2" fmla="*/ 18976 h 933376"/>
                <a:gd name="connsiteX3" fmla="*/ 1099930 w 1683026"/>
                <a:gd name="connsiteY3" fmla="*/ 496055 h 933376"/>
                <a:gd name="connsiteX4" fmla="*/ 238539 w 1683026"/>
                <a:gd name="connsiteY4" fmla="*/ 32229 h 933376"/>
                <a:gd name="connsiteX5" fmla="*/ 0 w 1683026"/>
                <a:gd name="connsiteY5" fmla="*/ 363533 h 933376"/>
                <a:gd name="connsiteX0" fmla="*/ 1683026 w 1684828"/>
                <a:gd name="connsiteY0" fmla="*/ 901147 h 901147"/>
                <a:gd name="connsiteX1" fmla="*/ 1616765 w 1684828"/>
                <a:gd name="connsiteY1" fmla="*/ 145774 h 901147"/>
                <a:gd name="connsiteX2" fmla="*/ 1099930 w 1684828"/>
                <a:gd name="connsiteY2" fmla="*/ 463826 h 901147"/>
                <a:gd name="connsiteX3" fmla="*/ 238539 w 1684828"/>
                <a:gd name="connsiteY3" fmla="*/ 0 h 901147"/>
                <a:gd name="connsiteX4" fmla="*/ 0 w 1684828"/>
                <a:gd name="connsiteY4" fmla="*/ 331304 h 901147"/>
                <a:gd name="connsiteX0" fmla="*/ 1683026 w 1683026"/>
                <a:gd name="connsiteY0" fmla="*/ 901147 h 901147"/>
                <a:gd name="connsiteX1" fmla="*/ 1510747 w 1683026"/>
                <a:gd name="connsiteY1" fmla="*/ 66261 h 901147"/>
                <a:gd name="connsiteX2" fmla="*/ 1099930 w 1683026"/>
                <a:gd name="connsiteY2" fmla="*/ 463826 h 901147"/>
                <a:gd name="connsiteX3" fmla="*/ 238539 w 1683026"/>
                <a:gd name="connsiteY3" fmla="*/ 0 h 901147"/>
                <a:gd name="connsiteX4" fmla="*/ 0 w 1683026"/>
                <a:gd name="connsiteY4" fmla="*/ 331304 h 901147"/>
                <a:gd name="connsiteX0" fmla="*/ 1683026 w 1683026"/>
                <a:gd name="connsiteY0" fmla="*/ 901147 h 901147"/>
                <a:gd name="connsiteX1" fmla="*/ 1510747 w 1683026"/>
                <a:gd name="connsiteY1" fmla="*/ 66261 h 901147"/>
                <a:gd name="connsiteX2" fmla="*/ 1099930 w 1683026"/>
                <a:gd name="connsiteY2" fmla="*/ 463826 h 901147"/>
                <a:gd name="connsiteX3" fmla="*/ 238539 w 1683026"/>
                <a:gd name="connsiteY3" fmla="*/ 0 h 901147"/>
                <a:gd name="connsiteX4" fmla="*/ 0 w 1683026"/>
                <a:gd name="connsiteY4" fmla="*/ 331304 h 901147"/>
                <a:gd name="connsiteX0" fmla="*/ 1683026 w 1683026"/>
                <a:gd name="connsiteY0" fmla="*/ 905504 h 905504"/>
                <a:gd name="connsiteX1" fmla="*/ 1510747 w 1683026"/>
                <a:gd name="connsiteY1" fmla="*/ 70618 h 905504"/>
                <a:gd name="connsiteX2" fmla="*/ 1099930 w 1683026"/>
                <a:gd name="connsiteY2" fmla="*/ 560948 h 905504"/>
                <a:gd name="connsiteX3" fmla="*/ 238539 w 1683026"/>
                <a:gd name="connsiteY3" fmla="*/ 4357 h 905504"/>
                <a:gd name="connsiteX4" fmla="*/ 0 w 1683026"/>
                <a:gd name="connsiteY4" fmla="*/ 335661 h 905504"/>
                <a:gd name="connsiteX0" fmla="*/ 1683026 w 1683026"/>
                <a:gd name="connsiteY0" fmla="*/ 905504 h 905504"/>
                <a:gd name="connsiteX1" fmla="*/ 1510747 w 1683026"/>
                <a:gd name="connsiteY1" fmla="*/ 70618 h 905504"/>
                <a:gd name="connsiteX2" fmla="*/ 1099930 w 1683026"/>
                <a:gd name="connsiteY2" fmla="*/ 560948 h 905504"/>
                <a:gd name="connsiteX3" fmla="*/ 238539 w 1683026"/>
                <a:gd name="connsiteY3" fmla="*/ 4357 h 905504"/>
                <a:gd name="connsiteX4" fmla="*/ 0 w 1683026"/>
                <a:gd name="connsiteY4" fmla="*/ 335661 h 905504"/>
                <a:gd name="connsiteX0" fmla="*/ 1683026 w 1683026"/>
                <a:gd name="connsiteY0" fmla="*/ 931586 h 931586"/>
                <a:gd name="connsiteX1" fmla="*/ 1510747 w 1683026"/>
                <a:gd name="connsiteY1" fmla="*/ 96700 h 931586"/>
                <a:gd name="connsiteX2" fmla="*/ 1099930 w 1683026"/>
                <a:gd name="connsiteY2" fmla="*/ 587030 h 931586"/>
                <a:gd name="connsiteX3" fmla="*/ 556591 w 1683026"/>
                <a:gd name="connsiteY3" fmla="*/ 3934 h 931586"/>
                <a:gd name="connsiteX4" fmla="*/ 0 w 1683026"/>
                <a:gd name="connsiteY4" fmla="*/ 361743 h 931586"/>
                <a:gd name="connsiteX0" fmla="*/ 1683026 w 1683026"/>
                <a:gd name="connsiteY0" fmla="*/ 950923 h 950923"/>
                <a:gd name="connsiteX1" fmla="*/ 1510747 w 1683026"/>
                <a:gd name="connsiteY1" fmla="*/ 116037 h 950923"/>
                <a:gd name="connsiteX2" fmla="*/ 1099930 w 1683026"/>
                <a:gd name="connsiteY2" fmla="*/ 606367 h 950923"/>
                <a:gd name="connsiteX3" fmla="*/ 556591 w 1683026"/>
                <a:gd name="connsiteY3" fmla="*/ 23271 h 950923"/>
                <a:gd name="connsiteX4" fmla="*/ 0 w 1683026"/>
                <a:gd name="connsiteY4" fmla="*/ 381080 h 950923"/>
                <a:gd name="connsiteX0" fmla="*/ 1537252 w 1537252"/>
                <a:gd name="connsiteY0" fmla="*/ 928974 h 928974"/>
                <a:gd name="connsiteX1" fmla="*/ 1364973 w 1537252"/>
                <a:gd name="connsiteY1" fmla="*/ 94088 h 928974"/>
                <a:gd name="connsiteX2" fmla="*/ 954156 w 1537252"/>
                <a:gd name="connsiteY2" fmla="*/ 584418 h 928974"/>
                <a:gd name="connsiteX3" fmla="*/ 410817 w 1537252"/>
                <a:gd name="connsiteY3" fmla="*/ 1322 h 928974"/>
                <a:gd name="connsiteX4" fmla="*/ 0 w 1537252"/>
                <a:gd name="connsiteY4" fmla="*/ 783200 h 928974"/>
                <a:gd name="connsiteX0" fmla="*/ 1417983 w 1417983"/>
                <a:gd name="connsiteY0" fmla="*/ 930380 h 930380"/>
                <a:gd name="connsiteX1" fmla="*/ 1245704 w 1417983"/>
                <a:gd name="connsiteY1" fmla="*/ 95494 h 930380"/>
                <a:gd name="connsiteX2" fmla="*/ 834887 w 1417983"/>
                <a:gd name="connsiteY2" fmla="*/ 585824 h 930380"/>
                <a:gd name="connsiteX3" fmla="*/ 291548 w 1417983"/>
                <a:gd name="connsiteY3" fmla="*/ 2728 h 930380"/>
                <a:gd name="connsiteX4" fmla="*/ 0 w 1417983"/>
                <a:gd name="connsiteY4" fmla="*/ 877371 h 930380"/>
                <a:gd name="connsiteX0" fmla="*/ 1417983 w 1417983"/>
                <a:gd name="connsiteY0" fmla="*/ 930380 h 930380"/>
                <a:gd name="connsiteX1" fmla="*/ 1245704 w 1417983"/>
                <a:gd name="connsiteY1" fmla="*/ 95494 h 930380"/>
                <a:gd name="connsiteX2" fmla="*/ 834887 w 1417983"/>
                <a:gd name="connsiteY2" fmla="*/ 585824 h 930380"/>
                <a:gd name="connsiteX3" fmla="*/ 291548 w 1417983"/>
                <a:gd name="connsiteY3" fmla="*/ 2728 h 930380"/>
                <a:gd name="connsiteX4" fmla="*/ 0 w 1417983"/>
                <a:gd name="connsiteY4" fmla="*/ 877371 h 930380"/>
                <a:gd name="connsiteX0" fmla="*/ 1378226 w 1378226"/>
                <a:gd name="connsiteY0" fmla="*/ 705093 h 877371"/>
                <a:gd name="connsiteX1" fmla="*/ 1245704 w 1378226"/>
                <a:gd name="connsiteY1" fmla="*/ 95494 h 877371"/>
                <a:gd name="connsiteX2" fmla="*/ 834887 w 1378226"/>
                <a:gd name="connsiteY2" fmla="*/ 585824 h 877371"/>
                <a:gd name="connsiteX3" fmla="*/ 291548 w 1378226"/>
                <a:gd name="connsiteY3" fmla="*/ 2728 h 877371"/>
                <a:gd name="connsiteX4" fmla="*/ 0 w 1378226"/>
                <a:gd name="connsiteY4" fmla="*/ 877371 h 87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226" h="877371">
                  <a:moveTo>
                    <a:pt x="1378226" y="705093"/>
                  </a:moveTo>
                  <a:cubicBezTo>
                    <a:pt x="1371600" y="403606"/>
                    <a:pt x="1336261" y="115372"/>
                    <a:pt x="1245704" y="95494"/>
                  </a:cubicBezTo>
                  <a:cubicBezTo>
                    <a:pt x="1155148" y="75616"/>
                    <a:pt x="993913" y="601285"/>
                    <a:pt x="834887" y="585824"/>
                  </a:cubicBezTo>
                  <a:cubicBezTo>
                    <a:pt x="675861" y="570363"/>
                    <a:pt x="430696" y="-45863"/>
                    <a:pt x="291548" y="2728"/>
                  </a:cubicBezTo>
                  <a:cubicBezTo>
                    <a:pt x="152400" y="51319"/>
                    <a:pt x="24296" y="589136"/>
                    <a:pt x="0" y="877371"/>
                  </a:cubicBezTo>
                </a:path>
              </a:pathLst>
            </a:custGeom>
            <a:noFill/>
            <a:ln w="38100">
              <a:gradFill flip="none" rotWithShape="1">
                <a:gsLst>
                  <a:gs pos="23000">
                    <a:srgbClr val="FFC000"/>
                  </a:gs>
                  <a:gs pos="0">
                    <a:srgbClr val="FFC000">
                      <a:alpha val="0"/>
                    </a:srgbClr>
                  </a:gs>
                  <a:gs pos="100000">
                    <a:srgbClr val="FFC000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74714" y="4705966"/>
              <a:ext cx="621911" cy="1019980"/>
            </a:xfrm>
            <a:custGeom>
              <a:avLst/>
              <a:gdLst>
                <a:gd name="connsiteX0" fmla="*/ 0 w 1074676"/>
                <a:gd name="connsiteY0" fmla="*/ 0 h 1775739"/>
                <a:gd name="connsiteX1" fmla="*/ 1074676 w 1074676"/>
                <a:gd name="connsiteY1" fmla="*/ 0 h 1775739"/>
                <a:gd name="connsiteX2" fmla="*/ 1074676 w 1074676"/>
                <a:gd name="connsiteY2" fmla="*/ 1775739 h 1775739"/>
                <a:gd name="connsiteX3" fmla="*/ 0 w 1074676"/>
                <a:gd name="connsiteY3" fmla="*/ 1775739 h 1775739"/>
                <a:gd name="connsiteX4" fmla="*/ 0 w 1074676"/>
                <a:gd name="connsiteY4" fmla="*/ 0 h 1775739"/>
                <a:gd name="connsiteX0" fmla="*/ 39756 w 1114432"/>
                <a:gd name="connsiteY0" fmla="*/ 0 h 1775739"/>
                <a:gd name="connsiteX1" fmla="*/ 1114432 w 1114432"/>
                <a:gd name="connsiteY1" fmla="*/ 0 h 1775739"/>
                <a:gd name="connsiteX2" fmla="*/ 1114432 w 1114432"/>
                <a:gd name="connsiteY2" fmla="*/ 1775739 h 1775739"/>
                <a:gd name="connsiteX3" fmla="*/ 0 w 1114432"/>
                <a:gd name="connsiteY3" fmla="*/ 1656470 h 1775739"/>
                <a:gd name="connsiteX4" fmla="*/ 39756 w 1114432"/>
                <a:gd name="connsiteY4" fmla="*/ 0 h 1775739"/>
                <a:gd name="connsiteX0" fmla="*/ 39756 w 1114432"/>
                <a:gd name="connsiteY0" fmla="*/ 0 h 1820957"/>
                <a:gd name="connsiteX1" fmla="*/ 1114432 w 1114432"/>
                <a:gd name="connsiteY1" fmla="*/ 0 h 1820957"/>
                <a:gd name="connsiteX2" fmla="*/ 1094335 w 1114432"/>
                <a:gd name="connsiteY2" fmla="*/ 1820957 h 1820957"/>
                <a:gd name="connsiteX3" fmla="*/ 0 w 1114432"/>
                <a:gd name="connsiteY3" fmla="*/ 1656470 h 1820957"/>
                <a:gd name="connsiteX4" fmla="*/ 39756 w 1114432"/>
                <a:gd name="connsiteY4" fmla="*/ 0 h 1820957"/>
                <a:gd name="connsiteX0" fmla="*/ 39756 w 1104384"/>
                <a:gd name="connsiteY0" fmla="*/ 0 h 1820957"/>
                <a:gd name="connsiteX1" fmla="*/ 1104384 w 1104384"/>
                <a:gd name="connsiteY1" fmla="*/ 65314 h 1820957"/>
                <a:gd name="connsiteX2" fmla="*/ 1094335 w 1104384"/>
                <a:gd name="connsiteY2" fmla="*/ 1820957 h 1820957"/>
                <a:gd name="connsiteX3" fmla="*/ 0 w 1104384"/>
                <a:gd name="connsiteY3" fmla="*/ 1656470 h 1820957"/>
                <a:gd name="connsiteX4" fmla="*/ 39756 w 1104384"/>
                <a:gd name="connsiteY4" fmla="*/ 0 h 1820957"/>
                <a:gd name="connsiteX0" fmla="*/ 0 w 1119894"/>
                <a:gd name="connsiteY0" fmla="*/ 0 h 1820957"/>
                <a:gd name="connsiteX1" fmla="*/ 1119894 w 1119894"/>
                <a:gd name="connsiteY1" fmla="*/ 65314 h 1820957"/>
                <a:gd name="connsiteX2" fmla="*/ 1109845 w 1119894"/>
                <a:gd name="connsiteY2" fmla="*/ 1820957 h 1820957"/>
                <a:gd name="connsiteX3" fmla="*/ 15510 w 1119894"/>
                <a:gd name="connsiteY3" fmla="*/ 1656470 h 1820957"/>
                <a:gd name="connsiteX4" fmla="*/ 0 w 1119894"/>
                <a:gd name="connsiteY4" fmla="*/ 0 h 1820957"/>
                <a:gd name="connsiteX0" fmla="*/ 0 w 1110290"/>
                <a:gd name="connsiteY0" fmla="*/ 0 h 1820957"/>
                <a:gd name="connsiteX1" fmla="*/ 1099798 w 1110290"/>
                <a:gd name="connsiteY1" fmla="*/ 65314 h 1820957"/>
                <a:gd name="connsiteX2" fmla="*/ 1109845 w 1110290"/>
                <a:gd name="connsiteY2" fmla="*/ 1820957 h 1820957"/>
                <a:gd name="connsiteX3" fmla="*/ 15510 w 1110290"/>
                <a:gd name="connsiteY3" fmla="*/ 1656470 h 1820957"/>
                <a:gd name="connsiteX4" fmla="*/ 0 w 1110290"/>
                <a:gd name="connsiteY4" fmla="*/ 0 h 182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290" h="1820957">
                  <a:moveTo>
                    <a:pt x="0" y="0"/>
                  </a:moveTo>
                  <a:lnTo>
                    <a:pt x="1099798" y="65314"/>
                  </a:lnTo>
                  <a:cubicBezTo>
                    <a:pt x="1096448" y="650528"/>
                    <a:pt x="1113195" y="1235743"/>
                    <a:pt x="1109845" y="1820957"/>
                  </a:cubicBezTo>
                  <a:lnTo>
                    <a:pt x="15510" y="1656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50000"/>
                  </a:srgbClr>
                </a:gs>
                <a:gs pos="100000">
                  <a:srgbClr val="FFC000">
                    <a:alpha val="50000"/>
                  </a:srgbClr>
                </a:gs>
              </a:gsLst>
              <a:lin ang="135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18"/>
            <p:cNvSpPr/>
            <p:nvPr/>
          </p:nvSpPr>
          <p:spPr>
            <a:xfrm>
              <a:off x="905015" y="4375969"/>
              <a:ext cx="1030664" cy="1741805"/>
            </a:xfrm>
            <a:custGeom>
              <a:avLst/>
              <a:gdLst>
                <a:gd name="connsiteX0" fmla="*/ 0 w 1074676"/>
                <a:gd name="connsiteY0" fmla="*/ 0 h 1775739"/>
                <a:gd name="connsiteX1" fmla="*/ 1074676 w 1074676"/>
                <a:gd name="connsiteY1" fmla="*/ 0 h 1775739"/>
                <a:gd name="connsiteX2" fmla="*/ 1074676 w 1074676"/>
                <a:gd name="connsiteY2" fmla="*/ 1775739 h 1775739"/>
                <a:gd name="connsiteX3" fmla="*/ 0 w 1074676"/>
                <a:gd name="connsiteY3" fmla="*/ 1775739 h 1775739"/>
                <a:gd name="connsiteX4" fmla="*/ 0 w 1074676"/>
                <a:gd name="connsiteY4" fmla="*/ 0 h 1775739"/>
                <a:gd name="connsiteX0" fmla="*/ 39756 w 1114432"/>
                <a:gd name="connsiteY0" fmla="*/ 0 h 1775739"/>
                <a:gd name="connsiteX1" fmla="*/ 1114432 w 1114432"/>
                <a:gd name="connsiteY1" fmla="*/ 0 h 1775739"/>
                <a:gd name="connsiteX2" fmla="*/ 1114432 w 1114432"/>
                <a:gd name="connsiteY2" fmla="*/ 1775739 h 1775739"/>
                <a:gd name="connsiteX3" fmla="*/ 0 w 1114432"/>
                <a:gd name="connsiteY3" fmla="*/ 1656470 h 1775739"/>
                <a:gd name="connsiteX4" fmla="*/ 39756 w 1114432"/>
                <a:gd name="connsiteY4" fmla="*/ 0 h 1775739"/>
                <a:gd name="connsiteX0" fmla="*/ 39756 w 1114432"/>
                <a:gd name="connsiteY0" fmla="*/ 0 h 1820957"/>
                <a:gd name="connsiteX1" fmla="*/ 1114432 w 1114432"/>
                <a:gd name="connsiteY1" fmla="*/ 0 h 1820957"/>
                <a:gd name="connsiteX2" fmla="*/ 1094335 w 1114432"/>
                <a:gd name="connsiteY2" fmla="*/ 1820957 h 1820957"/>
                <a:gd name="connsiteX3" fmla="*/ 0 w 1114432"/>
                <a:gd name="connsiteY3" fmla="*/ 1656470 h 1820957"/>
                <a:gd name="connsiteX4" fmla="*/ 39756 w 1114432"/>
                <a:gd name="connsiteY4" fmla="*/ 0 h 1820957"/>
                <a:gd name="connsiteX0" fmla="*/ 39756 w 1104384"/>
                <a:gd name="connsiteY0" fmla="*/ 0 h 1820957"/>
                <a:gd name="connsiteX1" fmla="*/ 1104384 w 1104384"/>
                <a:gd name="connsiteY1" fmla="*/ 65314 h 1820957"/>
                <a:gd name="connsiteX2" fmla="*/ 1094335 w 1104384"/>
                <a:gd name="connsiteY2" fmla="*/ 1820957 h 1820957"/>
                <a:gd name="connsiteX3" fmla="*/ 0 w 1104384"/>
                <a:gd name="connsiteY3" fmla="*/ 1656470 h 1820957"/>
                <a:gd name="connsiteX4" fmla="*/ 39756 w 1104384"/>
                <a:gd name="connsiteY4" fmla="*/ 0 h 1820957"/>
                <a:gd name="connsiteX0" fmla="*/ 0 w 1119894"/>
                <a:gd name="connsiteY0" fmla="*/ 0 h 1820957"/>
                <a:gd name="connsiteX1" fmla="*/ 1119894 w 1119894"/>
                <a:gd name="connsiteY1" fmla="*/ 65314 h 1820957"/>
                <a:gd name="connsiteX2" fmla="*/ 1109845 w 1119894"/>
                <a:gd name="connsiteY2" fmla="*/ 1820957 h 1820957"/>
                <a:gd name="connsiteX3" fmla="*/ 15510 w 1119894"/>
                <a:gd name="connsiteY3" fmla="*/ 1656470 h 1820957"/>
                <a:gd name="connsiteX4" fmla="*/ 0 w 1119894"/>
                <a:gd name="connsiteY4" fmla="*/ 0 h 1820957"/>
                <a:gd name="connsiteX0" fmla="*/ 0 w 1110290"/>
                <a:gd name="connsiteY0" fmla="*/ 0 h 1820957"/>
                <a:gd name="connsiteX1" fmla="*/ 1099798 w 1110290"/>
                <a:gd name="connsiteY1" fmla="*/ 65314 h 1820957"/>
                <a:gd name="connsiteX2" fmla="*/ 1109845 w 1110290"/>
                <a:gd name="connsiteY2" fmla="*/ 1820957 h 1820957"/>
                <a:gd name="connsiteX3" fmla="*/ 15510 w 1110290"/>
                <a:gd name="connsiteY3" fmla="*/ 1656470 h 1820957"/>
                <a:gd name="connsiteX4" fmla="*/ 0 w 1110290"/>
                <a:gd name="connsiteY4" fmla="*/ 0 h 182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290" h="1820957">
                  <a:moveTo>
                    <a:pt x="0" y="0"/>
                  </a:moveTo>
                  <a:lnTo>
                    <a:pt x="1099798" y="65314"/>
                  </a:lnTo>
                  <a:cubicBezTo>
                    <a:pt x="1096448" y="650528"/>
                    <a:pt x="1113195" y="1235743"/>
                    <a:pt x="1109845" y="1820957"/>
                  </a:cubicBezTo>
                  <a:lnTo>
                    <a:pt x="15510" y="165647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>
                    <a:alpha val="50000"/>
                  </a:srgbClr>
                </a:gs>
                <a:gs pos="100000">
                  <a:srgbClr val="FFC000">
                    <a:alpha val="50000"/>
                  </a:srgbClr>
                </a:gs>
              </a:gsLst>
              <a:lin ang="13500000" scaled="1"/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248400" y="2547812"/>
            <a:ext cx="2209800" cy="2951338"/>
          </a:xfrm>
          <a:prstGeom prst="rect">
            <a:avLst/>
          </a:prstGeom>
          <a:gradFill>
            <a:gsLst>
              <a:gs pos="0">
                <a:srgbClr val="FFFF00">
                  <a:alpha val="25000"/>
                </a:srgbClr>
              </a:gs>
              <a:gs pos="100000">
                <a:srgbClr val="FFC000">
                  <a:alpha val="25000"/>
                </a:srgbClr>
              </a:gs>
            </a:gsLst>
            <a:lin ang="135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248400" y="2968725"/>
            <a:ext cx="1856961" cy="2520485"/>
          </a:xfrm>
          <a:prstGeom prst="rect">
            <a:avLst/>
          </a:prstGeom>
          <a:gradFill>
            <a:gsLst>
              <a:gs pos="0">
                <a:srgbClr val="FFFF00">
                  <a:alpha val="25000"/>
                </a:srgbClr>
              </a:gs>
              <a:gs pos="100000">
                <a:srgbClr val="FFC000">
                  <a:alpha val="25000"/>
                </a:srgbClr>
              </a:gs>
            </a:gsLst>
            <a:lin ang="135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248400" y="2547812"/>
            <a:ext cx="1856961" cy="42091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105361" y="2547812"/>
            <a:ext cx="352839" cy="422622"/>
          </a:xfrm>
          <a:prstGeom prst="rect">
            <a:avLst/>
          </a:prstGeom>
          <a:gradFill>
            <a:gsLst>
              <a:gs pos="0">
                <a:srgbClr val="00FF00"/>
              </a:gs>
              <a:gs pos="75000">
                <a:srgbClr val="00B050"/>
              </a:gs>
              <a:gs pos="100000">
                <a:schemeClr val="accent5">
                  <a:lumMod val="50000"/>
                </a:schemeClr>
              </a:gs>
            </a:gsLst>
            <a:lin ang="13500000" scaled="0"/>
          </a:gra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847478" y="762000"/>
                <a:ext cx="3801104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CC66FF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CC66FF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CC66FF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78" y="762000"/>
                <a:ext cx="3801104" cy="78053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88823" y="838200"/>
                <a:ext cx="1931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23" y="838200"/>
                <a:ext cx="1931491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05118" y="1307068"/>
                <a:ext cx="2781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CC66FF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CC66FF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18" y="1307068"/>
                <a:ext cx="278108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2296834" y="1781130"/>
            <a:ext cx="2561187" cy="502703"/>
          </a:xfrm>
          <a:custGeom>
            <a:avLst/>
            <a:gdLst>
              <a:gd name="connsiteX0" fmla="*/ 0 w 2561187"/>
              <a:gd name="connsiteY0" fmla="*/ 8667 h 502703"/>
              <a:gd name="connsiteX1" fmla="*/ 0 w 2561187"/>
              <a:gd name="connsiteY1" fmla="*/ 290354 h 502703"/>
              <a:gd name="connsiteX2" fmla="*/ 1954476 w 2561187"/>
              <a:gd name="connsiteY2" fmla="*/ 290354 h 502703"/>
              <a:gd name="connsiteX3" fmla="*/ 1954476 w 2561187"/>
              <a:gd name="connsiteY3" fmla="*/ 498370 h 502703"/>
              <a:gd name="connsiteX4" fmla="*/ 2561187 w 2561187"/>
              <a:gd name="connsiteY4" fmla="*/ 502703 h 502703"/>
              <a:gd name="connsiteX5" fmla="*/ 2561187 w 2561187"/>
              <a:gd name="connsiteY5" fmla="*/ 0 h 502703"/>
              <a:gd name="connsiteX6" fmla="*/ 0 w 2561187"/>
              <a:gd name="connsiteY6" fmla="*/ 8667 h 50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1187" h="502703">
                <a:moveTo>
                  <a:pt x="0" y="8667"/>
                </a:moveTo>
                <a:lnTo>
                  <a:pt x="0" y="290354"/>
                </a:lnTo>
                <a:lnTo>
                  <a:pt x="1954476" y="290354"/>
                </a:lnTo>
                <a:lnTo>
                  <a:pt x="1954476" y="498370"/>
                </a:lnTo>
                <a:lnTo>
                  <a:pt x="2561187" y="502703"/>
                </a:lnTo>
                <a:lnTo>
                  <a:pt x="2561187" y="0"/>
                </a:lnTo>
                <a:lnTo>
                  <a:pt x="0" y="8667"/>
                </a:lnTo>
                <a:close/>
              </a:path>
            </a:pathLst>
          </a:custGeom>
          <a:gradFill flip="none" rotWithShape="1">
            <a:gsLst>
              <a:gs pos="0">
                <a:srgbClr val="66008F">
                  <a:alpha val="25000"/>
                </a:srgbClr>
              </a:gs>
              <a:gs pos="26000">
                <a:srgbClr val="BA0066">
                  <a:alpha val="25000"/>
                </a:srgbClr>
              </a:gs>
              <a:gs pos="68000">
                <a:srgbClr val="FF0000">
                  <a:alpha val="25000"/>
                </a:srgbClr>
              </a:gs>
              <a:gs pos="100000">
                <a:srgbClr val="FF8200">
                  <a:alpha val="25000"/>
                </a:srgbClr>
              </a:gs>
            </a:gsLst>
            <a:lin ang="13500000" scaled="1"/>
            <a:tileRect/>
          </a:gradFill>
          <a:ln>
            <a:solidFill>
              <a:srgbClr val="FF0066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5075377" y="1781129"/>
            <a:ext cx="2567813" cy="502703"/>
          </a:xfrm>
          <a:custGeom>
            <a:avLst/>
            <a:gdLst>
              <a:gd name="connsiteX0" fmla="*/ 0 w 2561187"/>
              <a:gd name="connsiteY0" fmla="*/ 8667 h 502703"/>
              <a:gd name="connsiteX1" fmla="*/ 0 w 2561187"/>
              <a:gd name="connsiteY1" fmla="*/ 290354 h 502703"/>
              <a:gd name="connsiteX2" fmla="*/ 1954476 w 2561187"/>
              <a:gd name="connsiteY2" fmla="*/ 290354 h 502703"/>
              <a:gd name="connsiteX3" fmla="*/ 1954476 w 2561187"/>
              <a:gd name="connsiteY3" fmla="*/ 498370 h 502703"/>
              <a:gd name="connsiteX4" fmla="*/ 2561187 w 2561187"/>
              <a:gd name="connsiteY4" fmla="*/ 502703 h 502703"/>
              <a:gd name="connsiteX5" fmla="*/ 2561187 w 2561187"/>
              <a:gd name="connsiteY5" fmla="*/ 0 h 502703"/>
              <a:gd name="connsiteX6" fmla="*/ 0 w 2561187"/>
              <a:gd name="connsiteY6" fmla="*/ 8667 h 50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1187" h="502703">
                <a:moveTo>
                  <a:pt x="0" y="8667"/>
                </a:moveTo>
                <a:lnTo>
                  <a:pt x="0" y="290354"/>
                </a:lnTo>
                <a:lnTo>
                  <a:pt x="1954476" y="290354"/>
                </a:lnTo>
                <a:lnTo>
                  <a:pt x="1954476" y="498370"/>
                </a:lnTo>
                <a:lnTo>
                  <a:pt x="2561187" y="502703"/>
                </a:lnTo>
                <a:lnTo>
                  <a:pt x="2561187" y="0"/>
                </a:lnTo>
                <a:lnTo>
                  <a:pt x="0" y="8667"/>
                </a:lnTo>
                <a:close/>
              </a:path>
            </a:pathLst>
          </a:custGeom>
          <a:gradFill flip="none" rotWithShape="1">
            <a:gsLst>
              <a:gs pos="0">
                <a:srgbClr val="03D4A8">
                  <a:alpha val="25000"/>
                </a:srgbClr>
              </a:gs>
              <a:gs pos="25000">
                <a:srgbClr val="21D6E0">
                  <a:alpha val="25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000"/>
                </a:srgbClr>
              </a:gs>
            </a:gsLst>
            <a:lin ang="13500000" scaled="0"/>
            <a:tileRect/>
          </a:gradFill>
          <a:ln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00200" y="1752600"/>
                <a:ext cx="6172908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rgbClr val="CC66FF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rgbClr val="CC66FF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752600"/>
                <a:ext cx="6172908" cy="6298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676400" y="2133600"/>
            <a:ext cx="5181600" cy="248852"/>
            <a:chOff x="1676400" y="2133600"/>
            <a:chExt cx="5181600" cy="248852"/>
          </a:xfrm>
          <a:solidFill>
            <a:schemeClr val="bg2">
              <a:alpha val="9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1676400" y="2133600"/>
              <a:ext cx="378519" cy="248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94608" y="2133600"/>
              <a:ext cx="410592" cy="248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77000" y="2133600"/>
              <a:ext cx="381000" cy="248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551129" y="2746343"/>
                <a:ext cx="4334007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CC66FF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29" y="2746343"/>
                <a:ext cx="4334007" cy="78053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145774" y="702365"/>
            <a:ext cx="8719930" cy="5777948"/>
          </a:xfrm>
          <a:custGeom>
            <a:avLst/>
            <a:gdLst>
              <a:gd name="connsiteX0" fmla="*/ 8574156 w 8719930"/>
              <a:gd name="connsiteY0" fmla="*/ 0 h 5777948"/>
              <a:gd name="connsiteX1" fmla="*/ 3763617 w 8719930"/>
              <a:gd name="connsiteY1" fmla="*/ 53009 h 5777948"/>
              <a:gd name="connsiteX2" fmla="*/ 3021496 w 8719930"/>
              <a:gd name="connsiteY2" fmla="*/ 556592 h 5777948"/>
              <a:gd name="connsiteX3" fmla="*/ 887896 w 8719930"/>
              <a:gd name="connsiteY3" fmla="*/ 649357 h 5777948"/>
              <a:gd name="connsiteX4" fmla="*/ 834887 w 8719930"/>
              <a:gd name="connsiteY4" fmla="*/ 1868557 h 5777948"/>
              <a:gd name="connsiteX5" fmla="*/ 4969565 w 8719930"/>
              <a:gd name="connsiteY5" fmla="*/ 1868557 h 5777948"/>
              <a:gd name="connsiteX6" fmla="*/ 4890052 w 8719930"/>
              <a:gd name="connsiteY6" fmla="*/ 3087757 h 5777948"/>
              <a:gd name="connsiteX7" fmla="*/ 66261 w 8719930"/>
              <a:gd name="connsiteY7" fmla="*/ 3061252 h 5777948"/>
              <a:gd name="connsiteX8" fmla="*/ 0 w 8719930"/>
              <a:gd name="connsiteY8" fmla="*/ 5777948 h 5777948"/>
              <a:gd name="connsiteX9" fmla="*/ 5102087 w 8719930"/>
              <a:gd name="connsiteY9" fmla="*/ 5698435 h 5777948"/>
              <a:gd name="connsiteX10" fmla="*/ 5261113 w 8719930"/>
              <a:gd name="connsiteY10" fmla="*/ 1789044 h 5777948"/>
              <a:gd name="connsiteX11" fmla="*/ 8719930 w 8719930"/>
              <a:gd name="connsiteY11" fmla="*/ 1616765 h 5777948"/>
              <a:gd name="connsiteX12" fmla="*/ 8574156 w 8719930"/>
              <a:gd name="connsiteY12" fmla="*/ 0 h 57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19930" h="5777948">
                <a:moveTo>
                  <a:pt x="8574156" y="0"/>
                </a:moveTo>
                <a:lnTo>
                  <a:pt x="3763617" y="53009"/>
                </a:lnTo>
                <a:lnTo>
                  <a:pt x="3021496" y="556592"/>
                </a:lnTo>
                <a:lnTo>
                  <a:pt x="887896" y="649357"/>
                </a:lnTo>
                <a:lnTo>
                  <a:pt x="834887" y="1868557"/>
                </a:lnTo>
                <a:lnTo>
                  <a:pt x="4969565" y="1868557"/>
                </a:lnTo>
                <a:lnTo>
                  <a:pt x="4890052" y="3087757"/>
                </a:lnTo>
                <a:lnTo>
                  <a:pt x="66261" y="3061252"/>
                </a:lnTo>
                <a:lnTo>
                  <a:pt x="0" y="5777948"/>
                </a:lnTo>
                <a:lnTo>
                  <a:pt x="5102087" y="5698435"/>
                </a:lnTo>
                <a:lnTo>
                  <a:pt x="5261113" y="1789044"/>
                </a:lnTo>
                <a:lnTo>
                  <a:pt x="8719930" y="1616765"/>
                </a:lnTo>
                <a:lnTo>
                  <a:pt x="8574156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78684" y="2384556"/>
                <a:ext cx="509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4" y="2384556"/>
                <a:ext cx="509242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/>
          <p:cNvSpPr/>
          <p:nvPr/>
        </p:nvSpPr>
        <p:spPr>
          <a:xfrm rot="16200000">
            <a:off x="856904" y="2589191"/>
            <a:ext cx="122112" cy="313105"/>
          </a:xfrm>
          <a:prstGeom prst="leftBrace">
            <a:avLst>
              <a:gd name="adj1" fmla="val 27010"/>
              <a:gd name="adj2" fmla="val 50000"/>
            </a:avLst>
          </a:prstGeom>
          <a:ln w="22225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091889" y="2438401"/>
            <a:ext cx="442511" cy="54717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105361" y="2968725"/>
            <a:ext cx="352839" cy="2530425"/>
          </a:xfrm>
          <a:prstGeom prst="rect">
            <a:avLst/>
          </a:prstGeom>
          <a:gradFill>
            <a:gsLst>
              <a:gs pos="0">
                <a:srgbClr val="66008F"/>
              </a:gs>
              <a:gs pos="43000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3500000" scaled="0"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248400" y="5840642"/>
            <a:ext cx="2255930" cy="369332"/>
            <a:chOff x="6248400" y="5221968"/>
            <a:chExt cx="2255930" cy="369332"/>
          </a:xfrm>
        </p:grpSpPr>
        <p:cxnSp>
          <p:nvCxnSpPr>
            <p:cNvPr id="67" name="Straight Arrow Connector 66"/>
            <p:cNvCxnSpPr/>
            <p:nvPr/>
          </p:nvCxnSpPr>
          <p:spPr>
            <a:xfrm flipH="1">
              <a:off x="6248400" y="5408491"/>
              <a:ext cx="2255930" cy="1709"/>
            </a:xfrm>
            <a:prstGeom prst="straightConnector1">
              <a:avLst/>
            </a:prstGeom>
            <a:ln w="38100">
              <a:gradFill flip="none" rotWithShape="1">
                <a:gsLst>
                  <a:gs pos="72000">
                    <a:schemeClr val="bg2"/>
                  </a:gs>
                  <a:gs pos="9000">
                    <a:srgbClr val="FFFF00"/>
                  </a:gs>
                  <a:gs pos="27000">
                    <a:schemeClr val="bg2"/>
                  </a:gs>
                  <a:gs pos="91000">
                    <a:srgbClr val="FFFF00"/>
                  </a:gs>
                </a:gsLst>
                <a:lin ang="0" scaled="1"/>
                <a:tileRect/>
              </a:gra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722000" y="5221968"/>
                  <a:ext cx="1335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000" y="5221968"/>
                  <a:ext cx="1335044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6248401" y="5495474"/>
            <a:ext cx="1856960" cy="369332"/>
            <a:chOff x="6248401" y="4876800"/>
            <a:chExt cx="1856960" cy="369332"/>
          </a:xfrm>
        </p:grpSpPr>
        <p:cxnSp>
          <p:nvCxnSpPr>
            <p:cNvPr id="71" name="Straight Arrow Connector 70"/>
            <p:cNvCxnSpPr/>
            <p:nvPr/>
          </p:nvCxnSpPr>
          <p:spPr>
            <a:xfrm flipH="1">
              <a:off x="6248401" y="5061466"/>
              <a:ext cx="1856960" cy="0"/>
            </a:xfrm>
            <a:prstGeom prst="straightConnector1">
              <a:avLst/>
            </a:prstGeom>
            <a:ln w="38100">
              <a:gradFill flip="none" rotWithShape="1">
                <a:gsLst>
                  <a:gs pos="62000">
                    <a:schemeClr val="bg2"/>
                  </a:gs>
                  <a:gs pos="13000">
                    <a:srgbClr val="FFFF00"/>
                  </a:gs>
                  <a:gs pos="38000">
                    <a:schemeClr val="bg2"/>
                  </a:gs>
                  <a:gs pos="90000">
                    <a:srgbClr val="FFFF00"/>
                  </a:gs>
                </a:gsLst>
                <a:lin ang="0" scaled="1"/>
                <a:tileRect/>
              </a:gra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805375" y="4876800"/>
                  <a:ext cx="7910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375" y="4876800"/>
                  <a:ext cx="79105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/>
          <p:cNvGrpSpPr/>
          <p:nvPr/>
        </p:nvGrpSpPr>
        <p:grpSpPr>
          <a:xfrm>
            <a:off x="5410200" y="2547812"/>
            <a:ext cx="369332" cy="2941398"/>
            <a:chOff x="5410200" y="1929138"/>
            <a:chExt cx="369332" cy="2941398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5638800" y="1929138"/>
              <a:ext cx="0" cy="2941398"/>
            </a:xfrm>
            <a:prstGeom prst="straightConnector1">
              <a:avLst/>
            </a:prstGeom>
            <a:ln w="38100">
              <a:gradFill>
                <a:gsLst>
                  <a:gs pos="69000">
                    <a:schemeClr val="bg2"/>
                  </a:gs>
                  <a:gs pos="20000">
                    <a:srgbClr val="FFC000"/>
                  </a:gs>
                  <a:gs pos="35000">
                    <a:schemeClr val="bg2"/>
                  </a:gs>
                  <a:gs pos="86000">
                    <a:srgbClr val="FFC000"/>
                  </a:gs>
                </a:gsLst>
                <a:lin ang="5400000" scaled="0"/>
              </a:gra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 rot="16200000">
                  <a:off x="4927344" y="3256031"/>
                  <a:ext cx="1335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27344" y="3256031"/>
                  <a:ext cx="133504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/>
          <p:cNvGrpSpPr/>
          <p:nvPr/>
        </p:nvGrpSpPr>
        <p:grpSpPr>
          <a:xfrm>
            <a:off x="5807908" y="2970434"/>
            <a:ext cx="369332" cy="2518776"/>
            <a:chOff x="5807908" y="2351760"/>
            <a:chExt cx="369332" cy="2518776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6017160" y="2351760"/>
              <a:ext cx="0" cy="2518776"/>
            </a:xfrm>
            <a:prstGeom prst="straightConnector1">
              <a:avLst/>
            </a:prstGeom>
            <a:ln w="38100">
              <a:gradFill>
                <a:gsLst>
                  <a:gs pos="63000">
                    <a:schemeClr val="bg2"/>
                  </a:gs>
                  <a:gs pos="16000">
                    <a:srgbClr val="FFC000"/>
                  </a:gs>
                  <a:gs pos="40000">
                    <a:schemeClr val="bg2"/>
                  </a:gs>
                  <a:gs pos="81000">
                    <a:srgbClr val="FFC000"/>
                  </a:gs>
                </a:gsLst>
                <a:lin ang="5400000" scaled="0"/>
              </a:gra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 rot="16200000">
                  <a:off x="5591214" y="3452574"/>
                  <a:ext cx="802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591214" y="3452574"/>
                  <a:ext cx="80271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565191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22" grpId="0" animBg="1"/>
      <p:bldP spid="22" grpId="1" animBg="1"/>
      <p:bldP spid="21" grpId="0" animBg="1"/>
      <p:bldP spid="21" grpId="1" animBg="1"/>
      <p:bldP spid="111" grpId="0" animBg="1"/>
      <p:bldP spid="111" grpId="1" animBg="1"/>
      <p:bldP spid="10" grpId="0" animBg="1"/>
      <p:bldP spid="61" grpId="0" animBg="1"/>
      <p:bldP spid="9" grpId="0"/>
      <p:bldP spid="66" grpId="0"/>
      <p:bldP spid="18" grpId="0" animBg="1"/>
      <p:bldP spid="23" grpId="0"/>
      <p:bldP spid="24" grpId="0" animBg="1"/>
      <p:bldP spid="41" grpId="0" animBg="1"/>
      <p:bldP spid="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Quotient rule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4847478" y="762000"/>
                <a:ext cx="3801104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CC66FF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CC66FF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CC66FF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78" y="762000"/>
                <a:ext cx="3801104" cy="7805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88823" y="838200"/>
                <a:ext cx="1931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23" y="838200"/>
                <a:ext cx="193149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04800" y="1295400"/>
                <a:ext cx="4365619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CC66FF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4365619" cy="7805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67105" y="2667000"/>
            <a:ext cx="843436" cy="721295"/>
            <a:chOff x="1721026" y="5320006"/>
            <a:chExt cx="843436" cy="721295"/>
          </a:xfrm>
        </p:grpSpPr>
        <p:sp>
          <p:nvSpPr>
            <p:cNvPr id="57" name="Octagon 56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21026" y="5449821"/>
              <a:ext cx="843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STOP</a:t>
              </a:r>
              <a:endParaRPr lang="en-US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57400" y="3278796"/>
                <a:ext cx="4518288" cy="1062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srgbClr val="CC66FF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FF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FFFF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FFFF"/>
                                                  </a:solidFill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278796"/>
                <a:ext cx="4518288" cy="10624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057400" y="2464904"/>
            <a:ext cx="5671596" cy="678455"/>
            <a:chOff x="2057400" y="2464904"/>
            <a:chExt cx="5671596" cy="678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3747584" y="2464904"/>
                  <a:ext cx="1490216" cy="6784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C66FF"/>
                            </a:solidFill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584" y="2464904"/>
                  <a:ext cx="1490216" cy="67845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2057400" y="2612149"/>
              <a:ext cx="1716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the quotient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11603" y="2619465"/>
              <a:ext cx="2417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, what is the derivative?</a:t>
              </a:r>
              <a:endParaRPr lang="en-US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176621" y="4736068"/>
            <a:ext cx="71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sosceles Triangle 122"/>
          <p:cNvSpPr/>
          <p:nvPr/>
        </p:nvSpPr>
        <p:spPr>
          <a:xfrm>
            <a:off x="3311781" y="4701679"/>
            <a:ext cx="203242" cy="137702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194" h="366907">
                <a:moveTo>
                  <a:pt x="0" y="333600"/>
                </a:moveTo>
                <a:lnTo>
                  <a:pt x="459384" y="0"/>
                </a:lnTo>
                <a:lnTo>
                  <a:pt x="463194" y="366907"/>
                </a:lnTo>
                <a:lnTo>
                  <a:pt x="0" y="33360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358896" y="266700"/>
            <a:ext cx="6917612" cy="6972300"/>
            <a:chOff x="-358896" y="266700"/>
            <a:chExt cx="6917612" cy="6972300"/>
          </a:xfrm>
        </p:grpSpPr>
        <p:sp>
          <p:nvSpPr>
            <p:cNvPr id="5" name="Rectangle 4"/>
            <p:cNvSpPr/>
            <p:nvPr/>
          </p:nvSpPr>
          <p:spPr>
            <a:xfrm>
              <a:off x="4495800" y="266700"/>
              <a:ext cx="2062916" cy="69723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58896" y="2362200"/>
              <a:ext cx="2621334" cy="47244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0" y="3225968"/>
            <a:ext cx="3581400" cy="2639300"/>
            <a:chOff x="6096000" y="3225968"/>
            <a:chExt cx="3581400" cy="26393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259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Sinusoidal functions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-76201" y="-323850"/>
            <a:ext cx="9448801" cy="314325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62690" y="727177"/>
            <a:ext cx="2369566" cy="1670845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1 w 3101967"/>
              <a:gd name="connsiteY0" fmla="*/ 1441900 h 2383108"/>
              <a:gd name="connsiteX1" fmla="*/ 877257 w 3101967"/>
              <a:gd name="connsiteY1" fmla="*/ 2380378 h 2383108"/>
              <a:gd name="connsiteX2" fmla="*/ 2473864 w 3101967"/>
              <a:gd name="connsiteY2" fmla="*/ 1092491 h 2383108"/>
              <a:gd name="connsiteX3" fmla="*/ 3101967 w 3101967"/>
              <a:gd name="connsiteY3" fmla="*/ 0 h 2383108"/>
              <a:gd name="connsiteX0" fmla="*/ 0 w 3183849"/>
              <a:gd name="connsiteY0" fmla="*/ 2143767 h 2433380"/>
              <a:gd name="connsiteX1" fmla="*/ 959139 w 3183849"/>
              <a:gd name="connsiteY1" fmla="*/ 2380378 h 2433380"/>
              <a:gd name="connsiteX2" fmla="*/ 2555746 w 3183849"/>
              <a:gd name="connsiteY2" fmla="*/ 1092491 h 2433380"/>
              <a:gd name="connsiteX3" fmla="*/ 3183849 w 3183849"/>
              <a:gd name="connsiteY3" fmla="*/ 0 h 2433380"/>
              <a:gd name="connsiteX0" fmla="*/ 0 w 3125868"/>
              <a:gd name="connsiteY0" fmla="*/ 2124440 h 2429934"/>
              <a:gd name="connsiteX1" fmla="*/ 901158 w 3125868"/>
              <a:gd name="connsiteY1" fmla="*/ 2380378 h 2429934"/>
              <a:gd name="connsiteX2" fmla="*/ 2497765 w 3125868"/>
              <a:gd name="connsiteY2" fmla="*/ 1092491 h 2429934"/>
              <a:gd name="connsiteX3" fmla="*/ 3125868 w 3125868"/>
              <a:gd name="connsiteY3" fmla="*/ 0 h 2429934"/>
              <a:gd name="connsiteX0" fmla="*/ 0 w 3125868"/>
              <a:gd name="connsiteY0" fmla="*/ 2124440 h 2426343"/>
              <a:gd name="connsiteX1" fmla="*/ 901158 w 3125868"/>
              <a:gd name="connsiteY1" fmla="*/ 2380378 h 2426343"/>
              <a:gd name="connsiteX2" fmla="*/ 2497765 w 3125868"/>
              <a:gd name="connsiteY2" fmla="*/ 1092491 h 2426343"/>
              <a:gd name="connsiteX3" fmla="*/ 3125868 w 3125868"/>
              <a:gd name="connsiteY3" fmla="*/ 0 h 2426343"/>
              <a:gd name="connsiteX0" fmla="*/ 0 w 3357789"/>
              <a:gd name="connsiteY0" fmla="*/ 2221074 h 2444253"/>
              <a:gd name="connsiteX1" fmla="*/ 1133079 w 3357789"/>
              <a:gd name="connsiteY1" fmla="*/ 2380378 h 2444253"/>
              <a:gd name="connsiteX2" fmla="*/ 2729686 w 3357789"/>
              <a:gd name="connsiteY2" fmla="*/ 1092491 h 2444253"/>
              <a:gd name="connsiteX3" fmla="*/ 3357789 w 3357789"/>
              <a:gd name="connsiteY3" fmla="*/ 0 h 2444253"/>
              <a:gd name="connsiteX0" fmla="*/ 0 w 3357789"/>
              <a:gd name="connsiteY0" fmla="*/ 2221074 h 2420158"/>
              <a:gd name="connsiteX1" fmla="*/ 1133079 w 3357789"/>
              <a:gd name="connsiteY1" fmla="*/ 2380378 h 2420158"/>
              <a:gd name="connsiteX2" fmla="*/ 2729686 w 3357789"/>
              <a:gd name="connsiteY2" fmla="*/ 1092491 h 2420158"/>
              <a:gd name="connsiteX3" fmla="*/ 3357789 w 3357789"/>
              <a:gd name="connsiteY3" fmla="*/ 0 h 2420158"/>
              <a:gd name="connsiteX0" fmla="*/ 0 w 3455734"/>
              <a:gd name="connsiteY0" fmla="*/ 2341621 h 2436735"/>
              <a:gd name="connsiteX1" fmla="*/ 1231024 w 3455734"/>
              <a:gd name="connsiteY1" fmla="*/ 2380378 h 2436735"/>
              <a:gd name="connsiteX2" fmla="*/ 2827631 w 3455734"/>
              <a:gd name="connsiteY2" fmla="*/ 1092491 h 2436735"/>
              <a:gd name="connsiteX3" fmla="*/ 3455734 w 3455734"/>
              <a:gd name="connsiteY3" fmla="*/ 0 h 243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5734" h="2436735">
                <a:moveTo>
                  <a:pt x="0" y="2341621"/>
                </a:moveTo>
                <a:cubicBezTo>
                  <a:pt x="445628" y="2137757"/>
                  <a:pt x="759752" y="2588566"/>
                  <a:pt x="1231024" y="2380378"/>
                </a:cubicBezTo>
                <a:cubicBezTo>
                  <a:pt x="1702296" y="2172190"/>
                  <a:pt x="2409130" y="1635550"/>
                  <a:pt x="2827631" y="1092491"/>
                </a:cubicBezTo>
                <a:cubicBezTo>
                  <a:pt x="3246132" y="549432"/>
                  <a:pt x="3164328" y="605946"/>
                  <a:pt x="3455734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6919728" y="1162877"/>
            <a:ext cx="1305602" cy="119185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6919728" y="1586166"/>
            <a:ext cx="992218" cy="768562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>
            <a:off x="6918287" y="1932849"/>
            <a:ext cx="654241" cy="42187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6918287" y="2200864"/>
            <a:ext cx="327119" cy="1538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151880" y="1096239"/>
            <a:ext cx="146898" cy="14689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46800" y="2291365"/>
            <a:ext cx="146898" cy="146898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blipFill rotWithShape="1">
                <a:blip r:embed="rId5"/>
                <a:stretch>
                  <a:fillRect r="-35088" b="-6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blipFill rotWithShape="1">
                <a:blip r:embed="rId6"/>
                <a:stretch>
                  <a:fillRect r="-1929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890391" y="773668"/>
            <a:ext cx="313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Derivatives and differentials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Differentiation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8600" y="3225968"/>
            <a:ext cx="1925784" cy="2793832"/>
            <a:chOff x="228600" y="3225968"/>
            <a:chExt cx="1925784" cy="2793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304800" y="32259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Power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48475" y="4322964"/>
              <a:ext cx="1681615" cy="1696836"/>
              <a:chOff x="-556592" y="1007224"/>
              <a:chExt cx="4325379" cy="4364532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1869292" y="3334876"/>
                <a:ext cx="1327838" cy="1465723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1869292" y="4382608"/>
                <a:ext cx="663919" cy="415507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1869292" y="4648200"/>
                <a:ext cx="331959" cy="15014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461447" y="4977570"/>
                <a:ext cx="3307340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895179" y="1684325"/>
                <a:ext cx="1023" cy="3573941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188348" y="4869739"/>
                <a:ext cx="0" cy="28281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-556592" y="1007224"/>
                <a:ext cx="4244009" cy="4364532"/>
              </a:xfrm>
              <a:custGeom>
                <a:avLst/>
                <a:gdLst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653988"/>
                  <a:gd name="connsiteY0" fmla="*/ 0 h 1741394"/>
                  <a:gd name="connsiteX1" fmla="*/ 867335 w 1653988"/>
                  <a:gd name="connsiteY1" fmla="*/ 1741394 h 1741394"/>
                  <a:gd name="connsiteX2" fmla="*/ 1653988 w 1653988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47264"/>
                  <a:gd name="connsiteY0" fmla="*/ 6724 h 1748119"/>
                  <a:gd name="connsiteX1" fmla="*/ 867335 w 1647264"/>
                  <a:gd name="connsiteY1" fmla="*/ 1748118 h 1748119"/>
                  <a:gd name="connsiteX2" fmla="*/ 1647264 w 1647264"/>
                  <a:gd name="connsiteY2" fmla="*/ 0 h 1748119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53987"/>
                  <a:gd name="connsiteY0" fmla="*/ 20171 h 1748127"/>
                  <a:gd name="connsiteX1" fmla="*/ 874058 w 1653987"/>
                  <a:gd name="connsiteY1" fmla="*/ 1748118 h 1748127"/>
                  <a:gd name="connsiteX2" fmla="*/ 1653987 w 1653987"/>
                  <a:gd name="connsiteY2" fmla="*/ 0 h 1748127"/>
                  <a:gd name="connsiteX0" fmla="*/ 0 w 1653987"/>
                  <a:gd name="connsiteY0" fmla="*/ 20171 h 1748205"/>
                  <a:gd name="connsiteX1" fmla="*/ 874058 w 1653987"/>
                  <a:gd name="connsiteY1" fmla="*/ 1748118 h 1748205"/>
                  <a:gd name="connsiteX2" fmla="*/ 1653987 w 1653987"/>
                  <a:gd name="connsiteY2" fmla="*/ 0 h 1748205"/>
                  <a:gd name="connsiteX0" fmla="*/ 0 w 1627093"/>
                  <a:gd name="connsiteY0" fmla="*/ 20171 h 1748127"/>
                  <a:gd name="connsiteX1" fmla="*/ 847164 w 1627093"/>
                  <a:gd name="connsiteY1" fmla="*/ 1748118 h 1748127"/>
                  <a:gd name="connsiteX2" fmla="*/ 1627093 w 1627093"/>
                  <a:gd name="connsiteY2" fmla="*/ 0 h 1748127"/>
                  <a:gd name="connsiteX0" fmla="*/ 0 w 1627093"/>
                  <a:gd name="connsiteY0" fmla="*/ 20171 h 1748128"/>
                  <a:gd name="connsiteX1" fmla="*/ 847164 w 1627093"/>
                  <a:gd name="connsiteY1" fmla="*/ 1748118 h 1748128"/>
                  <a:gd name="connsiteX2" fmla="*/ 1627093 w 1627093"/>
                  <a:gd name="connsiteY2" fmla="*/ 0 h 1748128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13646"/>
                  <a:gd name="connsiteY0" fmla="*/ 13447 h 1741398"/>
                  <a:gd name="connsiteX1" fmla="*/ 847164 w 1613646"/>
                  <a:gd name="connsiteY1" fmla="*/ 1741394 h 1741398"/>
                  <a:gd name="connsiteX2" fmla="*/ 1613646 w 1613646"/>
                  <a:gd name="connsiteY2" fmla="*/ 0 h 1741398"/>
                  <a:gd name="connsiteX0" fmla="*/ 0 w 1613646"/>
                  <a:gd name="connsiteY0" fmla="*/ 13447 h 1741411"/>
                  <a:gd name="connsiteX1" fmla="*/ 847164 w 1613646"/>
                  <a:gd name="connsiteY1" fmla="*/ 1741394 h 1741411"/>
                  <a:gd name="connsiteX2" fmla="*/ 1613646 w 1613646"/>
                  <a:gd name="connsiteY2" fmla="*/ 0 h 1741411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419361"/>
                  <a:gd name="connsiteY0" fmla="*/ 19168 h 1208007"/>
                  <a:gd name="connsiteX1" fmla="*/ 742312 w 1419361"/>
                  <a:gd name="connsiteY1" fmla="*/ 1208007 h 1208007"/>
                  <a:gd name="connsiteX2" fmla="*/ 1419361 w 1419361"/>
                  <a:gd name="connsiteY2" fmla="*/ 464536 h 1208007"/>
                  <a:gd name="connsiteX0" fmla="*/ 0 w 1419361"/>
                  <a:gd name="connsiteY0" fmla="*/ 183238 h 1372077"/>
                  <a:gd name="connsiteX1" fmla="*/ 742312 w 1419361"/>
                  <a:gd name="connsiteY1" fmla="*/ 1372077 h 1372077"/>
                  <a:gd name="connsiteX2" fmla="*/ 1419361 w 1419361"/>
                  <a:gd name="connsiteY2" fmla="*/ 628606 h 1372077"/>
                  <a:gd name="connsiteX0" fmla="*/ 0 w 1181901"/>
                  <a:gd name="connsiteY0" fmla="*/ 74270 h 1372077"/>
                  <a:gd name="connsiteX1" fmla="*/ 504852 w 1181901"/>
                  <a:gd name="connsiteY1" fmla="*/ 1372077 h 1372077"/>
                  <a:gd name="connsiteX2" fmla="*/ 1181901 w 1181901"/>
                  <a:gd name="connsiteY2" fmla="*/ 628606 h 1372077"/>
                  <a:gd name="connsiteX0" fmla="*/ 0 w 1181901"/>
                  <a:gd name="connsiteY0" fmla="*/ 75484 h 1373291"/>
                  <a:gd name="connsiteX1" fmla="*/ 504852 w 1181901"/>
                  <a:gd name="connsiteY1" fmla="*/ 1373291 h 1373291"/>
                  <a:gd name="connsiteX2" fmla="*/ 1181901 w 1181901"/>
                  <a:gd name="connsiteY2" fmla="*/ 629820 h 1373291"/>
                  <a:gd name="connsiteX0" fmla="*/ 0 w 1181901"/>
                  <a:gd name="connsiteY0" fmla="*/ 74271 h 1372078"/>
                  <a:gd name="connsiteX1" fmla="*/ 504852 w 1181901"/>
                  <a:gd name="connsiteY1" fmla="*/ 1372078 h 1372078"/>
                  <a:gd name="connsiteX2" fmla="*/ 1181901 w 1181901"/>
                  <a:gd name="connsiteY2" fmla="*/ 628607 h 1372078"/>
                  <a:gd name="connsiteX0" fmla="*/ 0 w 1231243"/>
                  <a:gd name="connsiteY0" fmla="*/ 524123 h 1821930"/>
                  <a:gd name="connsiteX1" fmla="*/ 504852 w 1231243"/>
                  <a:gd name="connsiteY1" fmla="*/ 1821930 h 1821930"/>
                  <a:gd name="connsiteX2" fmla="*/ 1231243 w 1231243"/>
                  <a:gd name="connsiteY2" fmla="*/ 550821 h 1821930"/>
                  <a:gd name="connsiteX0" fmla="*/ 0 w 1262082"/>
                  <a:gd name="connsiteY0" fmla="*/ 53374 h 1351181"/>
                  <a:gd name="connsiteX1" fmla="*/ 504852 w 1262082"/>
                  <a:gd name="connsiteY1" fmla="*/ 1351181 h 1351181"/>
                  <a:gd name="connsiteX2" fmla="*/ 1262082 w 1262082"/>
                  <a:gd name="connsiteY2" fmla="*/ 980498 h 1351181"/>
                  <a:gd name="connsiteX0" fmla="*/ 0 w 1262082"/>
                  <a:gd name="connsiteY0" fmla="*/ 53374 h 1499788"/>
                  <a:gd name="connsiteX1" fmla="*/ 504852 w 1262082"/>
                  <a:gd name="connsiteY1" fmla="*/ 1351181 h 1499788"/>
                  <a:gd name="connsiteX2" fmla="*/ 1262082 w 1262082"/>
                  <a:gd name="connsiteY2" fmla="*/ 980498 h 1499788"/>
                  <a:gd name="connsiteX0" fmla="*/ 0 w 1178817"/>
                  <a:gd name="connsiteY0" fmla="*/ 386235 h 1684042"/>
                  <a:gd name="connsiteX1" fmla="*/ 504852 w 1178817"/>
                  <a:gd name="connsiteY1" fmla="*/ 1684042 h 1684042"/>
                  <a:gd name="connsiteX2" fmla="*/ 1178817 w 1178817"/>
                  <a:gd name="connsiteY2" fmla="*/ 0 h 1684042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92468"/>
                  <a:gd name="connsiteY0" fmla="*/ 2278850 h 2278850"/>
                  <a:gd name="connsiteX1" fmla="*/ 443174 w 1092468"/>
                  <a:gd name="connsiteY1" fmla="*/ 1718454 h 2278850"/>
                  <a:gd name="connsiteX2" fmla="*/ 1092468 w 1092468"/>
                  <a:gd name="connsiteY2" fmla="*/ 0 h 2278850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3587 w 938777"/>
                  <a:gd name="connsiteY0" fmla="*/ 1929002 h 1929002"/>
                  <a:gd name="connsiteX1" fmla="*/ 289483 w 938777"/>
                  <a:gd name="connsiteY1" fmla="*/ 1718454 h 1929002"/>
                  <a:gd name="connsiteX2" fmla="*/ 938777 w 938777"/>
                  <a:gd name="connsiteY2" fmla="*/ 0 h 1929002"/>
                  <a:gd name="connsiteX0" fmla="*/ 0 w 935190"/>
                  <a:gd name="connsiteY0" fmla="*/ 1929002 h 1929002"/>
                  <a:gd name="connsiteX1" fmla="*/ 285896 w 935190"/>
                  <a:gd name="connsiteY1" fmla="*/ 1718454 h 1929002"/>
                  <a:gd name="connsiteX2" fmla="*/ 935190 w 935190"/>
                  <a:gd name="connsiteY2" fmla="*/ 0 h 1929002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7616" h="1888855">
                    <a:moveTo>
                      <a:pt x="0" y="1888855"/>
                    </a:moveTo>
                    <a:cubicBezTo>
                      <a:pt x="85702" y="1778249"/>
                      <a:pt x="192486" y="1713972"/>
                      <a:pt x="338322" y="1718454"/>
                    </a:cubicBezTo>
                    <a:cubicBezTo>
                      <a:pt x="756095" y="1699007"/>
                      <a:pt x="909445" y="1219571"/>
                      <a:pt x="987616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758365" y="4684491"/>
                <a:ext cx="214233" cy="451098"/>
                <a:chOff x="2314712" y="4686981"/>
                <a:chExt cx="214233" cy="451098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21067" y="4855271"/>
                  <a:ext cx="0" cy="282808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/>
                <p:cNvSpPr/>
                <p:nvPr/>
              </p:nvSpPr>
              <p:spPr>
                <a:xfrm>
                  <a:off x="2314712" y="4686981"/>
                  <a:ext cx="214233" cy="214233"/>
                </a:xfrm>
                <a:prstGeom prst="ellipse">
                  <a:avLst/>
                </a:prstGeom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Oval 68"/>
              <p:cNvSpPr/>
              <p:nvPr/>
            </p:nvSpPr>
            <p:spPr>
              <a:xfrm>
                <a:off x="3098693" y="3239016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502388" y="3087469"/>
            <a:ext cx="2024308" cy="2854230"/>
            <a:chOff x="4426188" y="3087469"/>
            <a:chExt cx="2024308" cy="2854230"/>
          </a:xfrm>
        </p:grpSpPr>
        <p:sp>
          <p:nvSpPr>
            <p:cNvPr id="76" name="TextBox 75"/>
            <p:cNvSpPr txBox="1"/>
            <p:nvPr/>
          </p:nvSpPr>
          <p:spPr>
            <a:xfrm>
              <a:off x="4426188" y="3087469"/>
              <a:ext cx="202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Products and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quotients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835575" y="4028008"/>
              <a:ext cx="1522117" cy="1913691"/>
              <a:chOff x="714596" y="4036068"/>
              <a:chExt cx="1960147" cy="246440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835679" y="5950694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108288" y="5621558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725351" y="5179124"/>
                <a:ext cx="809705" cy="1042988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1141525" y="5334803"/>
                <a:ext cx="1533218" cy="167313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1410823" y="4036068"/>
                <a:ext cx="0" cy="1476305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87"/>
              <p:cNvSpPr/>
              <p:nvPr/>
            </p:nvSpPr>
            <p:spPr>
              <a:xfrm>
                <a:off x="1738935" y="5253411"/>
                <a:ext cx="549337" cy="1247063"/>
              </a:xfrm>
              <a:custGeom>
                <a:avLst/>
                <a:gdLst>
                  <a:gd name="connsiteX0" fmla="*/ 980723 w 980723"/>
                  <a:gd name="connsiteY0" fmla="*/ 0 h 2226365"/>
                  <a:gd name="connsiteX1" fmla="*/ 251854 w 980723"/>
                  <a:gd name="connsiteY1" fmla="*/ 172278 h 2226365"/>
                  <a:gd name="connsiteX2" fmla="*/ 62 w 980723"/>
                  <a:gd name="connsiteY2" fmla="*/ 516835 h 2226365"/>
                  <a:gd name="connsiteX3" fmla="*/ 225349 w 980723"/>
                  <a:gd name="connsiteY3" fmla="*/ 1192695 h 2226365"/>
                  <a:gd name="connsiteX4" fmla="*/ 569906 w 980723"/>
                  <a:gd name="connsiteY4" fmla="*/ 2226365 h 222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723" h="2226365">
                    <a:moveTo>
                      <a:pt x="980723" y="0"/>
                    </a:moveTo>
                    <a:cubicBezTo>
                      <a:pt x="698010" y="43069"/>
                      <a:pt x="415297" y="86139"/>
                      <a:pt x="251854" y="172278"/>
                    </a:cubicBezTo>
                    <a:cubicBezTo>
                      <a:pt x="88411" y="258417"/>
                      <a:pt x="4479" y="346766"/>
                      <a:pt x="62" y="516835"/>
                    </a:cubicBezTo>
                    <a:cubicBezTo>
                      <a:pt x="-4355" y="686904"/>
                      <a:pt x="225349" y="1192695"/>
                      <a:pt x="225349" y="1192695"/>
                    </a:cubicBezTo>
                    <a:cubicBezTo>
                      <a:pt x="320323" y="1477617"/>
                      <a:pt x="583158" y="1985617"/>
                      <a:pt x="569906" y="2226365"/>
                    </a:cubicBezTo>
                  </a:path>
                </a:pathLst>
              </a:custGeom>
              <a:noFill/>
              <a:ln w="38100">
                <a:gradFill>
                  <a:gsLst>
                    <a:gs pos="20000">
                      <a:srgbClr val="FFFF00"/>
                    </a:gs>
                    <a:gs pos="0">
                      <a:srgbClr val="FFFF00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714596" y="4375969"/>
                <a:ext cx="771992" cy="491445"/>
              </a:xfrm>
              <a:custGeom>
                <a:avLst/>
                <a:gdLst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662609 w 1683026"/>
                  <a:gd name="connsiteY4" fmla="*/ 244263 h 933376"/>
                  <a:gd name="connsiteX5" fmla="*/ 238539 w 1683026"/>
                  <a:gd name="connsiteY5" fmla="*/ 32229 h 933376"/>
                  <a:gd name="connsiteX6" fmla="*/ 0 w 1683026"/>
                  <a:gd name="connsiteY6" fmla="*/ 363533 h 933376"/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238539 w 1683026"/>
                  <a:gd name="connsiteY4" fmla="*/ 32229 h 933376"/>
                  <a:gd name="connsiteX5" fmla="*/ 0 w 1683026"/>
                  <a:gd name="connsiteY5" fmla="*/ 363533 h 933376"/>
                  <a:gd name="connsiteX0" fmla="*/ 1683026 w 1684828"/>
                  <a:gd name="connsiteY0" fmla="*/ 901147 h 901147"/>
                  <a:gd name="connsiteX1" fmla="*/ 1616765 w 1684828"/>
                  <a:gd name="connsiteY1" fmla="*/ 145774 h 901147"/>
                  <a:gd name="connsiteX2" fmla="*/ 1099930 w 1684828"/>
                  <a:gd name="connsiteY2" fmla="*/ 463826 h 901147"/>
                  <a:gd name="connsiteX3" fmla="*/ 238539 w 1684828"/>
                  <a:gd name="connsiteY3" fmla="*/ 0 h 901147"/>
                  <a:gd name="connsiteX4" fmla="*/ 0 w 1684828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31586 h 931586"/>
                  <a:gd name="connsiteX1" fmla="*/ 1510747 w 1683026"/>
                  <a:gd name="connsiteY1" fmla="*/ 96700 h 931586"/>
                  <a:gd name="connsiteX2" fmla="*/ 1099930 w 1683026"/>
                  <a:gd name="connsiteY2" fmla="*/ 587030 h 931586"/>
                  <a:gd name="connsiteX3" fmla="*/ 556591 w 1683026"/>
                  <a:gd name="connsiteY3" fmla="*/ 3934 h 931586"/>
                  <a:gd name="connsiteX4" fmla="*/ 0 w 1683026"/>
                  <a:gd name="connsiteY4" fmla="*/ 361743 h 931586"/>
                  <a:gd name="connsiteX0" fmla="*/ 1683026 w 1683026"/>
                  <a:gd name="connsiteY0" fmla="*/ 950923 h 950923"/>
                  <a:gd name="connsiteX1" fmla="*/ 1510747 w 1683026"/>
                  <a:gd name="connsiteY1" fmla="*/ 116037 h 950923"/>
                  <a:gd name="connsiteX2" fmla="*/ 1099930 w 1683026"/>
                  <a:gd name="connsiteY2" fmla="*/ 606367 h 950923"/>
                  <a:gd name="connsiteX3" fmla="*/ 556591 w 1683026"/>
                  <a:gd name="connsiteY3" fmla="*/ 23271 h 950923"/>
                  <a:gd name="connsiteX4" fmla="*/ 0 w 1683026"/>
                  <a:gd name="connsiteY4" fmla="*/ 381080 h 950923"/>
                  <a:gd name="connsiteX0" fmla="*/ 1537252 w 1537252"/>
                  <a:gd name="connsiteY0" fmla="*/ 928974 h 928974"/>
                  <a:gd name="connsiteX1" fmla="*/ 1364973 w 1537252"/>
                  <a:gd name="connsiteY1" fmla="*/ 94088 h 928974"/>
                  <a:gd name="connsiteX2" fmla="*/ 954156 w 1537252"/>
                  <a:gd name="connsiteY2" fmla="*/ 584418 h 928974"/>
                  <a:gd name="connsiteX3" fmla="*/ 410817 w 1537252"/>
                  <a:gd name="connsiteY3" fmla="*/ 1322 h 928974"/>
                  <a:gd name="connsiteX4" fmla="*/ 0 w 1537252"/>
                  <a:gd name="connsiteY4" fmla="*/ 783200 h 928974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378226 w 1378226"/>
                  <a:gd name="connsiteY0" fmla="*/ 705093 h 877371"/>
                  <a:gd name="connsiteX1" fmla="*/ 1245704 w 1378226"/>
                  <a:gd name="connsiteY1" fmla="*/ 95494 h 877371"/>
                  <a:gd name="connsiteX2" fmla="*/ 834887 w 1378226"/>
                  <a:gd name="connsiteY2" fmla="*/ 585824 h 877371"/>
                  <a:gd name="connsiteX3" fmla="*/ 291548 w 1378226"/>
                  <a:gd name="connsiteY3" fmla="*/ 2728 h 877371"/>
                  <a:gd name="connsiteX4" fmla="*/ 0 w 1378226"/>
                  <a:gd name="connsiteY4" fmla="*/ 877371 h 87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226" h="877371">
                    <a:moveTo>
                      <a:pt x="1378226" y="705093"/>
                    </a:moveTo>
                    <a:cubicBezTo>
                      <a:pt x="1371600" y="403606"/>
                      <a:pt x="1336261" y="115372"/>
                      <a:pt x="1245704" y="95494"/>
                    </a:cubicBezTo>
                    <a:cubicBezTo>
                      <a:pt x="1155148" y="75616"/>
                      <a:pt x="993913" y="601285"/>
                      <a:pt x="834887" y="585824"/>
                    </a:cubicBezTo>
                    <a:cubicBezTo>
                      <a:pt x="675861" y="570363"/>
                      <a:pt x="430696" y="-45863"/>
                      <a:pt x="291548" y="2728"/>
                    </a:cubicBezTo>
                    <a:cubicBezTo>
                      <a:pt x="152400" y="51319"/>
                      <a:pt x="24296" y="589136"/>
                      <a:pt x="0" y="877371"/>
                    </a:cubicBezTo>
                  </a:path>
                </a:pathLst>
              </a:custGeom>
              <a:noFill/>
              <a:ln w="38100">
                <a:gradFill flip="none" rotWithShape="1">
                  <a:gsLst>
                    <a:gs pos="23000">
                      <a:srgbClr val="FFC000"/>
                    </a:gs>
                    <a:gs pos="0">
                      <a:srgbClr val="FFC000">
                        <a:alpha val="0"/>
                      </a:srgbClr>
                    </a:gs>
                    <a:gs pos="100000">
                      <a:srgbClr val="FFC000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18"/>
              <p:cNvSpPr/>
              <p:nvPr/>
            </p:nvSpPr>
            <p:spPr>
              <a:xfrm>
                <a:off x="1174714" y="4705966"/>
                <a:ext cx="621911" cy="1019980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18"/>
              <p:cNvSpPr/>
              <p:nvPr/>
            </p:nvSpPr>
            <p:spPr>
              <a:xfrm>
                <a:off x="905015" y="4375969"/>
                <a:ext cx="1030665" cy="1741805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2362200" y="3225968"/>
            <a:ext cx="1969478" cy="2620996"/>
            <a:chOff x="2362200" y="3225968"/>
            <a:chExt cx="1969478" cy="2620996"/>
          </a:xfrm>
        </p:grpSpPr>
        <p:sp>
          <p:nvSpPr>
            <p:cNvPr id="97" name="TextBox 96"/>
            <p:cNvSpPr txBox="1"/>
            <p:nvPr/>
          </p:nvSpPr>
          <p:spPr>
            <a:xfrm>
              <a:off x="2362200" y="3225968"/>
              <a:ext cx="196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Chain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542906" y="4124589"/>
              <a:ext cx="1636372" cy="1722375"/>
              <a:chOff x="430015" y="1544598"/>
              <a:chExt cx="3729340" cy="3925344"/>
            </a:xfrm>
          </p:grpSpPr>
          <p:sp>
            <p:nvSpPr>
              <p:cNvPr id="100" name="Isosceles Triangle 122"/>
              <p:cNvSpPr/>
              <p:nvPr/>
            </p:nvSpPr>
            <p:spPr>
              <a:xfrm>
                <a:off x="1635490" y="4849431"/>
                <a:ext cx="579906" cy="289560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93674"/>
                  <a:gd name="connsiteY0" fmla="*/ 333600 h 623160"/>
                  <a:gd name="connsiteX1" fmla="*/ 459384 w 493674"/>
                  <a:gd name="connsiteY1" fmla="*/ 0 h 623160"/>
                  <a:gd name="connsiteX2" fmla="*/ 493674 w 493674"/>
                  <a:gd name="connsiteY2" fmla="*/ 623160 h 623160"/>
                  <a:gd name="connsiteX3" fmla="*/ 0 w 493674"/>
                  <a:gd name="connsiteY3" fmla="*/ 333600 h 623160"/>
                  <a:gd name="connsiteX0" fmla="*/ 0 w 501294"/>
                  <a:gd name="connsiteY0" fmla="*/ 0 h 289560"/>
                  <a:gd name="connsiteX1" fmla="*/ 501294 w 501294"/>
                  <a:gd name="connsiteY1" fmla="*/ 43590 h 289560"/>
                  <a:gd name="connsiteX2" fmla="*/ 493674 w 501294"/>
                  <a:gd name="connsiteY2" fmla="*/ 289560 h 289560"/>
                  <a:gd name="connsiteX3" fmla="*/ 0 w 501294"/>
                  <a:gd name="connsiteY3" fmla="*/ 0 h 289560"/>
                  <a:gd name="connsiteX0" fmla="*/ 0 w 600595"/>
                  <a:gd name="connsiteY0" fmla="*/ 0 h 289560"/>
                  <a:gd name="connsiteX1" fmla="*/ 600595 w 600595"/>
                  <a:gd name="connsiteY1" fmla="*/ 113929 h 289560"/>
                  <a:gd name="connsiteX2" fmla="*/ 493674 w 600595"/>
                  <a:gd name="connsiteY2" fmla="*/ 289560 h 289560"/>
                  <a:gd name="connsiteX3" fmla="*/ 0 w 600595"/>
                  <a:gd name="connsiteY3" fmla="*/ 0 h 289560"/>
                  <a:gd name="connsiteX0" fmla="*/ 0 w 567494"/>
                  <a:gd name="connsiteY0" fmla="*/ 0 h 289560"/>
                  <a:gd name="connsiteX1" fmla="*/ 567494 w 567494"/>
                  <a:gd name="connsiteY1" fmla="*/ 105654 h 289560"/>
                  <a:gd name="connsiteX2" fmla="*/ 493674 w 567494"/>
                  <a:gd name="connsiteY2" fmla="*/ 289560 h 289560"/>
                  <a:gd name="connsiteX3" fmla="*/ 0 w 567494"/>
                  <a:gd name="connsiteY3" fmla="*/ 0 h 289560"/>
                  <a:gd name="connsiteX0" fmla="*/ 0 w 579906"/>
                  <a:gd name="connsiteY0" fmla="*/ 0 h 289560"/>
                  <a:gd name="connsiteX1" fmla="*/ 579906 w 579906"/>
                  <a:gd name="connsiteY1" fmla="*/ 105654 h 289560"/>
                  <a:gd name="connsiteX2" fmla="*/ 493674 w 579906"/>
                  <a:gd name="connsiteY2" fmla="*/ 289560 h 289560"/>
                  <a:gd name="connsiteX3" fmla="*/ 0 w 579906"/>
                  <a:gd name="connsiteY3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906" h="289560">
                    <a:moveTo>
                      <a:pt x="0" y="0"/>
                    </a:moveTo>
                    <a:lnTo>
                      <a:pt x="579906" y="105654"/>
                    </a:lnTo>
                    <a:lnTo>
                      <a:pt x="493674" y="2895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22"/>
              <p:cNvSpPr/>
              <p:nvPr/>
            </p:nvSpPr>
            <p:spPr>
              <a:xfrm>
                <a:off x="747203" y="3355370"/>
                <a:ext cx="193393" cy="461455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59384"/>
                  <a:gd name="connsiteY0" fmla="*/ 333600 h 684120"/>
                  <a:gd name="connsiteX1" fmla="*/ 459384 w 459384"/>
                  <a:gd name="connsiteY1" fmla="*/ 0 h 684120"/>
                  <a:gd name="connsiteX2" fmla="*/ 230784 w 459384"/>
                  <a:gd name="connsiteY2" fmla="*/ 684120 h 684120"/>
                  <a:gd name="connsiteX3" fmla="*/ 0 w 459384"/>
                  <a:gd name="connsiteY3" fmla="*/ 333600 h 684120"/>
                  <a:gd name="connsiteX0" fmla="*/ 0 w 230784"/>
                  <a:gd name="connsiteY0" fmla="*/ 173580 h 524100"/>
                  <a:gd name="connsiteX1" fmla="*/ 173634 w 230784"/>
                  <a:gd name="connsiteY1" fmla="*/ 0 h 524100"/>
                  <a:gd name="connsiteX2" fmla="*/ 230784 w 230784"/>
                  <a:gd name="connsiteY2" fmla="*/ 524100 h 524100"/>
                  <a:gd name="connsiteX3" fmla="*/ 0 w 230784"/>
                  <a:gd name="connsiteY3" fmla="*/ 173580 h 524100"/>
                  <a:gd name="connsiteX0" fmla="*/ 0 w 230784"/>
                  <a:gd name="connsiteY0" fmla="*/ 181200 h 531720"/>
                  <a:gd name="connsiteX1" fmla="*/ 219354 w 230784"/>
                  <a:gd name="connsiteY1" fmla="*/ 0 h 531720"/>
                  <a:gd name="connsiteX2" fmla="*/ 230784 w 230784"/>
                  <a:gd name="connsiteY2" fmla="*/ 531720 h 531720"/>
                  <a:gd name="connsiteX3" fmla="*/ 0 w 230784"/>
                  <a:gd name="connsiteY3" fmla="*/ 181200 h 531720"/>
                  <a:gd name="connsiteX0" fmla="*/ 0 w 230784"/>
                  <a:gd name="connsiteY0" fmla="*/ 223110 h 573630"/>
                  <a:gd name="connsiteX1" fmla="*/ 223164 w 230784"/>
                  <a:gd name="connsiteY1" fmla="*/ 0 h 573630"/>
                  <a:gd name="connsiteX2" fmla="*/ 230784 w 230784"/>
                  <a:gd name="connsiteY2" fmla="*/ 573630 h 573630"/>
                  <a:gd name="connsiteX3" fmla="*/ 0 w 230784"/>
                  <a:gd name="connsiteY3" fmla="*/ 223110 h 573630"/>
                  <a:gd name="connsiteX0" fmla="*/ 0 w 230784"/>
                  <a:gd name="connsiteY0" fmla="*/ 161924 h 512444"/>
                  <a:gd name="connsiteX1" fmla="*/ 223164 w 230784"/>
                  <a:gd name="connsiteY1" fmla="*/ 0 h 512444"/>
                  <a:gd name="connsiteX2" fmla="*/ 230784 w 230784"/>
                  <a:gd name="connsiteY2" fmla="*/ 512444 h 512444"/>
                  <a:gd name="connsiteX3" fmla="*/ 0 w 230784"/>
                  <a:gd name="connsiteY3" fmla="*/ 161924 h 512444"/>
                  <a:gd name="connsiteX0" fmla="*/ 0 w 206990"/>
                  <a:gd name="connsiteY0" fmla="*/ 175521 h 512444"/>
                  <a:gd name="connsiteX1" fmla="*/ 199370 w 206990"/>
                  <a:gd name="connsiteY1" fmla="*/ 0 h 512444"/>
                  <a:gd name="connsiteX2" fmla="*/ 206990 w 206990"/>
                  <a:gd name="connsiteY2" fmla="*/ 512444 h 512444"/>
                  <a:gd name="connsiteX3" fmla="*/ 0 w 206990"/>
                  <a:gd name="connsiteY3" fmla="*/ 175521 h 512444"/>
                  <a:gd name="connsiteX0" fmla="*/ 0 w 206990"/>
                  <a:gd name="connsiteY0" fmla="*/ 124532 h 461455"/>
                  <a:gd name="connsiteX1" fmla="*/ 195971 w 206990"/>
                  <a:gd name="connsiteY1" fmla="*/ 0 h 461455"/>
                  <a:gd name="connsiteX2" fmla="*/ 206990 w 206990"/>
                  <a:gd name="connsiteY2" fmla="*/ 461455 h 461455"/>
                  <a:gd name="connsiteX3" fmla="*/ 0 w 206990"/>
                  <a:gd name="connsiteY3" fmla="*/ 124532 h 461455"/>
                  <a:gd name="connsiteX0" fmla="*/ 0 w 193393"/>
                  <a:gd name="connsiteY0" fmla="*/ 165323 h 461455"/>
                  <a:gd name="connsiteX1" fmla="*/ 182374 w 193393"/>
                  <a:gd name="connsiteY1" fmla="*/ 0 h 461455"/>
                  <a:gd name="connsiteX2" fmla="*/ 193393 w 193393"/>
                  <a:gd name="connsiteY2" fmla="*/ 461455 h 461455"/>
                  <a:gd name="connsiteX3" fmla="*/ 0 w 193393"/>
                  <a:gd name="connsiteY3" fmla="*/ 165323 h 46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393" h="461455">
                    <a:moveTo>
                      <a:pt x="0" y="165323"/>
                    </a:moveTo>
                    <a:lnTo>
                      <a:pt x="182374" y="0"/>
                    </a:lnTo>
                    <a:lnTo>
                      <a:pt x="193393" y="461455"/>
                    </a:lnTo>
                    <a:lnTo>
                      <a:pt x="0" y="1653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>
                <a:off x="1173005" y="3789639"/>
                <a:ext cx="2737233" cy="298700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1613329" y="1544598"/>
                <a:ext cx="0" cy="2635629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H="1">
                <a:off x="430015" y="3485219"/>
                <a:ext cx="1445555" cy="1862032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1684526" y="1783566"/>
                <a:ext cx="2474829" cy="169444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112"/>
              <p:cNvSpPr/>
              <p:nvPr/>
            </p:nvSpPr>
            <p:spPr>
              <a:xfrm>
                <a:off x="430018" y="2319130"/>
                <a:ext cx="1182940" cy="1702293"/>
              </a:xfrm>
              <a:custGeom>
                <a:avLst/>
                <a:gdLst>
                  <a:gd name="connsiteX0" fmla="*/ 1417982 w 1417982"/>
                  <a:gd name="connsiteY0" fmla="*/ 1285460 h 1418122"/>
                  <a:gd name="connsiteX1" fmla="*/ 1205948 w 1417982"/>
                  <a:gd name="connsiteY1" fmla="*/ 1404730 h 1418122"/>
                  <a:gd name="connsiteX2" fmla="*/ 755374 w 1417982"/>
                  <a:gd name="connsiteY2" fmla="*/ 1391478 h 1418122"/>
                  <a:gd name="connsiteX3" fmla="*/ 357809 w 1417982"/>
                  <a:gd name="connsiteY3" fmla="*/ 1192695 h 1418122"/>
                  <a:gd name="connsiteX4" fmla="*/ 106017 w 1417982"/>
                  <a:gd name="connsiteY4" fmla="*/ 715617 h 1418122"/>
                  <a:gd name="connsiteX5" fmla="*/ 0 w 1417982"/>
                  <a:gd name="connsiteY5" fmla="*/ 0 h 1418122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76159"/>
                  <a:gd name="connsiteX1" fmla="*/ 1232453 w 1444487"/>
                  <a:gd name="connsiteY1" fmla="*/ 1630017 h 1676159"/>
                  <a:gd name="connsiteX2" fmla="*/ 781879 w 1444487"/>
                  <a:gd name="connsiteY2" fmla="*/ 1616765 h 1676159"/>
                  <a:gd name="connsiteX3" fmla="*/ 132522 w 1444487"/>
                  <a:gd name="connsiteY3" fmla="*/ 940904 h 1676159"/>
                  <a:gd name="connsiteX4" fmla="*/ 0 w 1444487"/>
                  <a:gd name="connsiteY4" fmla="*/ 0 h 1676159"/>
                  <a:gd name="connsiteX0" fmla="*/ 1444498 w 1444498"/>
                  <a:gd name="connsiteY0" fmla="*/ 1510747 h 1676159"/>
                  <a:gd name="connsiteX1" fmla="*/ 1232464 w 1444498"/>
                  <a:gd name="connsiteY1" fmla="*/ 1630017 h 1676159"/>
                  <a:gd name="connsiteX2" fmla="*/ 781890 w 1444498"/>
                  <a:gd name="connsiteY2" fmla="*/ 1616765 h 1676159"/>
                  <a:gd name="connsiteX3" fmla="*/ 132533 w 1444498"/>
                  <a:gd name="connsiteY3" fmla="*/ 940904 h 1676159"/>
                  <a:gd name="connsiteX4" fmla="*/ 11 w 1444498"/>
                  <a:gd name="connsiteY4" fmla="*/ 0 h 1676159"/>
                  <a:gd name="connsiteX0" fmla="*/ 1444487 w 1444487"/>
                  <a:gd name="connsiteY0" fmla="*/ 1510747 h 1675199"/>
                  <a:gd name="connsiteX1" fmla="*/ 1232453 w 1444487"/>
                  <a:gd name="connsiteY1" fmla="*/ 1630017 h 1675199"/>
                  <a:gd name="connsiteX2" fmla="*/ 781879 w 1444487"/>
                  <a:gd name="connsiteY2" fmla="*/ 1616765 h 1675199"/>
                  <a:gd name="connsiteX3" fmla="*/ 212035 w 1444487"/>
                  <a:gd name="connsiteY3" fmla="*/ 954156 h 1675199"/>
                  <a:gd name="connsiteX4" fmla="*/ 0 w 1444487"/>
                  <a:gd name="connsiteY4" fmla="*/ 0 h 1675199"/>
                  <a:gd name="connsiteX0" fmla="*/ 1444487 w 1444487"/>
                  <a:gd name="connsiteY0" fmla="*/ 1510747 h 1643496"/>
                  <a:gd name="connsiteX1" fmla="*/ 781879 w 1444487"/>
                  <a:gd name="connsiteY1" fmla="*/ 1616765 h 1643496"/>
                  <a:gd name="connsiteX2" fmla="*/ 212035 w 1444487"/>
                  <a:gd name="connsiteY2" fmla="*/ 954156 h 1643496"/>
                  <a:gd name="connsiteX3" fmla="*/ 0 w 1444487"/>
                  <a:gd name="connsiteY3" fmla="*/ 0 h 1643496"/>
                  <a:gd name="connsiteX0" fmla="*/ 1444487 w 1444487"/>
                  <a:gd name="connsiteY0" fmla="*/ 1510747 h 1687806"/>
                  <a:gd name="connsiteX1" fmla="*/ 781879 w 1444487"/>
                  <a:gd name="connsiteY1" fmla="*/ 1616765 h 1687806"/>
                  <a:gd name="connsiteX2" fmla="*/ 212035 w 1444487"/>
                  <a:gd name="connsiteY2" fmla="*/ 954156 h 1687806"/>
                  <a:gd name="connsiteX3" fmla="*/ 0 w 1444487"/>
                  <a:gd name="connsiteY3" fmla="*/ 0 h 1687806"/>
                  <a:gd name="connsiteX0" fmla="*/ 1444487 w 1444487"/>
                  <a:gd name="connsiteY0" fmla="*/ 1510747 h 1688717"/>
                  <a:gd name="connsiteX1" fmla="*/ 781879 w 1444487"/>
                  <a:gd name="connsiteY1" fmla="*/ 1616765 h 1688717"/>
                  <a:gd name="connsiteX2" fmla="*/ 185531 w 1444487"/>
                  <a:gd name="connsiteY2" fmla="*/ 940904 h 1688717"/>
                  <a:gd name="connsiteX3" fmla="*/ 0 w 1444487"/>
                  <a:gd name="connsiteY3" fmla="*/ 0 h 1688717"/>
                  <a:gd name="connsiteX0" fmla="*/ 1497496 w 1497496"/>
                  <a:gd name="connsiteY0" fmla="*/ 1523999 h 1701969"/>
                  <a:gd name="connsiteX1" fmla="*/ 834888 w 1497496"/>
                  <a:gd name="connsiteY1" fmla="*/ 1630017 h 1701969"/>
                  <a:gd name="connsiteX2" fmla="*/ 238540 w 1497496"/>
                  <a:gd name="connsiteY2" fmla="*/ 954156 h 1701969"/>
                  <a:gd name="connsiteX3" fmla="*/ 0 w 1497496"/>
                  <a:gd name="connsiteY3" fmla="*/ 0 h 1701969"/>
                  <a:gd name="connsiteX0" fmla="*/ 1497496 w 1497496"/>
                  <a:gd name="connsiteY0" fmla="*/ 1523999 h 1713753"/>
                  <a:gd name="connsiteX1" fmla="*/ 834888 w 1497496"/>
                  <a:gd name="connsiteY1" fmla="*/ 1630017 h 1713753"/>
                  <a:gd name="connsiteX2" fmla="*/ 238540 w 1497496"/>
                  <a:gd name="connsiteY2" fmla="*/ 954156 h 1713753"/>
                  <a:gd name="connsiteX3" fmla="*/ 0 w 1497496"/>
                  <a:gd name="connsiteY3" fmla="*/ 0 h 1713753"/>
                  <a:gd name="connsiteX0" fmla="*/ 1497496 w 1497496"/>
                  <a:gd name="connsiteY0" fmla="*/ 1523999 h 1702293"/>
                  <a:gd name="connsiteX1" fmla="*/ 834888 w 1497496"/>
                  <a:gd name="connsiteY1" fmla="*/ 1630017 h 1702293"/>
                  <a:gd name="connsiteX2" fmla="*/ 250473 w 1497496"/>
                  <a:gd name="connsiteY2" fmla="*/ 949442 h 1702293"/>
                  <a:gd name="connsiteX3" fmla="*/ 0 w 1497496"/>
                  <a:gd name="connsiteY3" fmla="*/ 0 h 170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496" h="1702293">
                    <a:moveTo>
                      <a:pt x="1497496" y="1523999"/>
                    </a:moveTo>
                    <a:cubicBezTo>
                      <a:pt x="1306445" y="1758121"/>
                      <a:pt x="1042725" y="1725776"/>
                      <a:pt x="834888" y="1630017"/>
                    </a:cubicBezTo>
                    <a:cubicBezTo>
                      <a:pt x="627051" y="1534258"/>
                      <a:pt x="389621" y="1221111"/>
                      <a:pt x="250473" y="949442"/>
                    </a:cubicBezTo>
                    <a:cubicBezTo>
                      <a:pt x="111325" y="677773"/>
                      <a:pt x="23191" y="258417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1282238" y="4345826"/>
                <a:ext cx="2333311" cy="1124116"/>
              </a:xfrm>
              <a:custGeom>
                <a:avLst/>
                <a:gdLst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1205948 w 1444487"/>
                  <a:gd name="connsiteY1" fmla="*/ 768627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530088 h 1457739"/>
                  <a:gd name="connsiteX2" fmla="*/ 1444487 w 1444487"/>
                  <a:gd name="connsiteY2" fmla="*/ 1457739 h 1457739"/>
                  <a:gd name="connsiteX0" fmla="*/ 0 w 1325217"/>
                  <a:gd name="connsiteY0" fmla="*/ 0 h 1272209"/>
                  <a:gd name="connsiteX1" fmla="*/ 940904 w 1325217"/>
                  <a:gd name="connsiteY1" fmla="*/ 530088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477078 w 2199861"/>
                  <a:gd name="connsiteY1" fmla="*/ 967410 h 1325217"/>
                  <a:gd name="connsiteX2" fmla="*/ 2199861 w 2199861"/>
                  <a:gd name="connsiteY2" fmla="*/ 1325217 h 1325217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662609 w 2305879"/>
                  <a:gd name="connsiteY1" fmla="*/ 781881 h 1192696"/>
                  <a:gd name="connsiteX2" fmla="*/ 2305879 w 2305879"/>
                  <a:gd name="connsiteY2" fmla="*/ 1192696 h 119269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311" h="1124116">
                    <a:moveTo>
                      <a:pt x="0" y="0"/>
                    </a:moveTo>
                    <a:cubicBezTo>
                      <a:pt x="222482" y="336518"/>
                      <a:pt x="301156" y="525948"/>
                      <a:pt x="690041" y="713301"/>
                    </a:cubicBezTo>
                    <a:cubicBezTo>
                      <a:pt x="1078926" y="900654"/>
                      <a:pt x="1856232" y="1044603"/>
                      <a:pt x="2333311" y="1124116"/>
                    </a:cubicBezTo>
                  </a:path>
                </a:pathLst>
              </a:cu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078998" y="3034667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33875" y="3691214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8F"/>
                  </a:gs>
                  <a:gs pos="41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519970" y="4730059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00B050"/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0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Derivative of sine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88823" y="926068"/>
                <a:ext cx="1614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23" y="926068"/>
                <a:ext cx="161422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47478" y="762000"/>
                <a:ext cx="3756862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78" y="762000"/>
                <a:ext cx="3756862" cy="7805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4600" y="1676400"/>
                <a:ext cx="4056816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676400"/>
                <a:ext cx="4056816" cy="7805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28600" y="2514600"/>
            <a:ext cx="558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Recall angle-addition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identity from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video on trigonometry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00200" y="3048000"/>
                <a:ext cx="6102761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048000"/>
                <a:ext cx="6102761" cy="7805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00200" y="4020065"/>
                <a:ext cx="5755614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20065"/>
                <a:ext cx="5755614" cy="7805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0200" y="5010665"/>
                <a:ext cx="6246262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010665"/>
                <a:ext cx="6246262" cy="7805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4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7794388" y="-3289347"/>
            <a:ext cx="16367760" cy="16367760"/>
          </a:xfrm>
          <a:prstGeom prst="ellipse">
            <a:avLst/>
          </a:prstGeom>
          <a:gradFill flip="none" rotWithShape="1">
            <a:gsLst>
              <a:gs pos="0">
                <a:srgbClr val="FF3399">
                  <a:alpha val="20000"/>
                </a:srgbClr>
              </a:gs>
              <a:gs pos="100000">
                <a:srgbClr val="FF0066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412634" y="1504115"/>
            <a:ext cx="692766" cy="1620085"/>
            <a:chOff x="6967131" y="1356808"/>
            <a:chExt cx="692766" cy="1620085"/>
          </a:xfrm>
        </p:grpSpPr>
        <p:sp>
          <p:nvSpPr>
            <p:cNvPr id="50" name="Down Arrow 49"/>
            <p:cNvSpPr/>
            <p:nvPr/>
          </p:nvSpPr>
          <p:spPr>
            <a:xfrm>
              <a:off x="6967131" y="1356808"/>
              <a:ext cx="692766" cy="1267318"/>
            </a:xfrm>
            <a:prstGeom prst="downArrow">
              <a:avLst/>
            </a:prstGeom>
            <a:gradFill>
              <a:gsLst>
                <a:gs pos="53000">
                  <a:srgbClr val="00FFFF">
                    <a:alpha val="20000"/>
                  </a:srgbClr>
                </a:gs>
                <a:gs pos="100000">
                  <a:srgbClr val="00B0F0">
                    <a:alpha val="40000"/>
                  </a:srgbClr>
                </a:gs>
                <a:gs pos="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62671" y="26075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67131" y="1504115"/>
            <a:ext cx="692766" cy="1620085"/>
            <a:chOff x="6967131" y="1356808"/>
            <a:chExt cx="692766" cy="1620085"/>
          </a:xfrm>
        </p:grpSpPr>
        <p:sp>
          <p:nvSpPr>
            <p:cNvPr id="45" name="Down Arrow 44"/>
            <p:cNvSpPr/>
            <p:nvPr/>
          </p:nvSpPr>
          <p:spPr>
            <a:xfrm>
              <a:off x="6967131" y="1356808"/>
              <a:ext cx="692766" cy="1267318"/>
            </a:xfrm>
            <a:prstGeom prst="downArrow">
              <a:avLst/>
            </a:prstGeom>
            <a:gradFill>
              <a:gsLst>
                <a:gs pos="53000">
                  <a:srgbClr val="00FFFF">
                    <a:alpha val="20000"/>
                  </a:srgbClr>
                </a:gs>
                <a:gs pos="100000">
                  <a:srgbClr val="00B0F0">
                    <a:alpha val="40000"/>
                  </a:srgbClr>
                </a:gs>
                <a:gs pos="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62671" y="26075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8377433" y="4882450"/>
            <a:ext cx="20120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0200" y="1600200"/>
                <a:ext cx="6246262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600200"/>
                <a:ext cx="6246262" cy="7805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77025" y="3505187"/>
            <a:ext cx="8301889" cy="627240"/>
            <a:chOff x="256160" y="2832652"/>
            <a:chExt cx="8301889" cy="627240"/>
          </a:xfrm>
        </p:grpSpPr>
        <p:sp>
          <p:nvSpPr>
            <p:cNvPr id="23" name="TextBox 22"/>
            <p:cNvSpPr txBox="1"/>
            <p:nvPr/>
          </p:nvSpPr>
          <p:spPr>
            <a:xfrm>
              <a:off x="4212829" y="28326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Left Brace 23"/>
            <p:cNvSpPr/>
            <p:nvPr/>
          </p:nvSpPr>
          <p:spPr>
            <a:xfrm rot="4832433">
              <a:off x="4270567" y="-827590"/>
              <a:ext cx="273075" cy="8301889"/>
            </a:xfrm>
            <a:prstGeom prst="leftBrace">
              <a:avLst>
                <a:gd name="adj1" fmla="val 36834"/>
                <a:gd name="adj2" fmla="val 50000"/>
              </a:avLst>
            </a:prstGeom>
            <a:noFill/>
            <a:ln w="28575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Isosceles Triangle 13"/>
          <p:cNvSpPr/>
          <p:nvPr/>
        </p:nvSpPr>
        <p:spPr>
          <a:xfrm>
            <a:off x="270769" y="3507930"/>
            <a:ext cx="8186534" cy="1371600"/>
          </a:xfrm>
          <a:prstGeom prst="triangle">
            <a:avLst>
              <a:gd name="adj" fmla="val 100000"/>
            </a:avLst>
          </a:prstGeom>
          <a:gradFill>
            <a:gsLst>
              <a:gs pos="100000">
                <a:schemeClr val="bg2"/>
              </a:gs>
              <a:gs pos="0">
                <a:srgbClr val="0070C0"/>
              </a:gs>
            </a:gsLst>
            <a:lin ang="27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44437" y="4559894"/>
                <a:ext cx="512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37" y="4559894"/>
                <a:ext cx="512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74652" y="4948568"/>
            <a:ext cx="8182651" cy="611184"/>
            <a:chOff x="342900" y="4419600"/>
            <a:chExt cx="8182651" cy="611184"/>
          </a:xfrm>
        </p:grpSpPr>
        <p:sp>
          <p:nvSpPr>
            <p:cNvPr id="27" name="Right Brace 26"/>
            <p:cNvSpPr/>
            <p:nvPr/>
          </p:nvSpPr>
          <p:spPr>
            <a:xfrm rot="5400000">
              <a:off x="4319926" y="442574"/>
              <a:ext cx="228600" cy="8182651"/>
            </a:xfrm>
            <a:prstGeom prst="rightBrace">
              <a:avLst>
                <a:gd name="adj1" fmla="val 35000"/>
                <a:gd name="adj2" fmla="val 50000"/>
              </a:avLst>
            </a:prstGeom>
            <a:ln w="28575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954540" y="4661452"/>
                  <a:ext cx="10257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4540" y="4661452"/>
                  <a:ext cx="102579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8459536" y="3513948"/>
            <a:ext cx="528483" cy="1368342"/>
            <a:chOff x="8459536" y="3122864"/>
            <a:chExt cx="528483" cy="1368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8476019" y="3561515"/>
                  <a:ext cx="5120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6019" y="3561515"/>
                  <a:ext cx="5120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Freeform 31"/>
            <p:cNvSpPr/>
            <p:nvPr/>
          </p:nvSpPr>
          <p:spPr>
            <a:xfrm>
              <a:off x="8459536" y="3122864"/>
              <a:ext cx="112879" cy="1368342"/>
            </a:xfrm>
            <a:custGeom>
              <a:avLst/>
              <a:gdLst>
                <a:gd name="connsiteX0" fmla="*/ 117642 w 117642"/>
                <a:gd name="connsiteY0" fmla="*/ 1363579 h 1363579"/>
                <a:gd name="connsiteX1" fmla="*/ 80210 w 117642"/>
                <a:gd name="connsiteY1" fmla="*/ 700505 h 1363579"/>
                <a:gd name="connsiteX2" fmla="*/ 0 w 117642"/>
                <a:gd name="connsiteY2" fmla="*/ 0 h 1363579"/>
                <a:gd name="connsiteX0" fmla="*/ 112879 w 112879"/>
                <a:gd name="connsiteY0" fmla="*/ 1368342 h 1368342"/>
                <a:gd name="connsiteX1" fmla="*/ 80210 w 112879"/>
                <a:gd name="connsiteY1" fmla="*/ 700505 h 1368342"/>
                <a:gd name="connsiteX2" fmla="*/ 0 w 112879"/>
                <a:gd name="connsiteY2" fmla="*/ 0 h 1368342"/>
                <a:gd name="connsiteX0" fmla="*/ 112879 w 112879"/>
                <a:gd name="connsiteY0" fmla="*/ 1368342 h 1368342"/>
                <a:gd name="connsiteX1" fmla="*/ 80210 w 112879"/>
                <a:gd name="connsiteY1" fmla="*/ 700505 h 1368342"/>
                <a:gd name="connsiteX2" fmla="*/ 0 w 112879"/>
                <a:gd name="connsiteY2" fmla="*/ 0 h 1368342"/>
                <a:gd name="connsiteX0" fmla="*/ 112879 w 112879"/>
                <a:gd name="connsiteY0" fmla="*/ 1368342 h 1368342"/>
                <a:gd name="connsiteX1" fmla="*/ 84972 w 112879"/>
                <a:gd name="connsiteY1" fmla="*/ 700505 h 1368342"/>
                <a:gd name="connsiteX2" fmla="*/ 0 w 112879"/>
                <a:gd name="connsiteY2" fmla="*/ 0 h 136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79" h="1368342">
                  <a:moveTo>
                    <a:pt x="112879" y="1368342"/>
                  </a:moveTo>
                  <a:cubicBezTo>
                    <a:pt x="111110" y="1136148"/>
                    <a:pt x="104579" y="927768"/>
                    <a:pt x="84972" y="700505"/>
                  </a:cubicBezTo>
                  <a:cubicBezTo>
                    <a:pt x="65365" y="473242"/>
                    <a:pt x="30301" y="236621"/>
                    <a:pt x="0" y="0"/>
                  </a:cubicBezTo>
                </a:path>
              </a:pathLst>
            </a:custGeom>
            <a:noFill/>
            <a:ln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88868" y="3513948"/>
            <a:ext cx="370668" cy="1365582"/>
            <a:chOff x="8088868" y="3122864"/>
            <a:chExt cx="370668" cy="1365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 rot="16200000">
                  <a:off x="7775865" y="3584865"/>
                  <a:ext cx="995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775865" y="3584865"/>
                  <a:ext cx="99533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>
              <a:stCxn id="14" idx="3"/>
              <a:endCxn id="32" idx="2"/>
            </p:cNvCxnSpPr>
            <p:nvPr/>
          </p:nvCxnSpPr>
          <p:spPr>
            <a:xfrm flipV="1">
              <a:off x="8457303" y="3122864"/>
              <a:ext cx="2233" cy="1365582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 flipV="1">
            <a:off x="8457303" y="4881562"/>
            <a:ext cx="122341" cy="349"/>
          </a:xfrm>
          <a:prstGeom prst="straightConnector1">
            <a:avLst/>
          </a:prstGeom>
          <a:ln w="28575">
            <a:solidFill>
              <a:srgbClr val="00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7373992" y="5574268"/>
                <a:ext cx="1429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992" y="5574268"/>
                <a:ext cx="14297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8082065" y="4941629"/>
            <a:ext cx="545876" cy="652971"/>
          </a:xfrm>
          <a:custGeom>
            <a:avLst/>
            <a:gdLst>
              <a:gd name="connsiteX0" fmla="*/ 0 w 360166"/>
              <a:gd name="connsiteY0" fmla="*/ 569844 h 569844"/>
              <a:gd name="connsiteX1" fmla="*/ 331304 w 360166"/>
              <a:gd name="connsiteY1" fmla="*/ 357809 h 569844"/>
              <a:gd name="connsiteX2" fmla="*/ 344556 w 360166"/>
              <a:gd name="connsiteY2" fmla="*/ 0 h 569844"/>
              <a:gd name="connsiteX0" fmla="*/ 0 w 360166"/>
              <a:gd name="connsiteY0" fmla="*/ 569844 h 569844"/>
              <a:gd name="connsiteX1" fmla="*/ 137943 w 360166"/>
              <a:gd name="connsiteY1" fmla="*/ 420079 h 569844"/>
              <a:gd name="connsiteX2" fmla="*/ 331304 w 360166"/>
              <a:gd name="connsiteY2" fmla="*/ 357809 h 569844"/>
              <a:gd name="connsiteX3" fmla="*/ 344556 w 360166"/>
              <a:gd name="connsiteY3" fmla="*/ 0 h 569844"/>
              <a:gd name="connsiteX0" fmla="*/ 0 w 344596"/>
              <a:gd name="connsiteY0" fmla="*/ 569844 h 569844"/>
              <a:gd name="connsiteX1" fmla="*/ 137943 w 344596"/>
              <a:gd name="connsiteY1" fmla="*/ 420079 h 569844"/>
              <a:gd name="connsiteX2" fmla="*/ 331304 w 344596"/>
              <a:gd name="connsiteY2" fmla="*/ 357809 h 569844"/>
              <a:gd name="connsiteX3" fmla="*/ 246648 w 344596"/>
              <a:gd name="connsiteY3" fmla="*/ 231444 h 569844"/>
              <a:gd name="connsiteX4" fmla="*/ 344556 w 344596"/>
              <a:gd name="connsiteY4" fmla="*/ 0 h 569844"/>
              <a:gd name="connsiteX0" fmla="*/ 0 w 405376"/>
              <a:gd name="connsiteY0" fmla="*/ 569844 h 569844"/>
              <a:gd name="connsiteX1" fmla="*/ 137943 w 405376"/>
              <a:gd name="connsiteY1" fmla="*/ 420079 h 569844"/>
              <a:gd name="connsiteX2" fmla="*/ 331304 w 405376"/>
              <a:gd name="connsiteY2" fmla="*/ 357809 h 569844"/>
              <a:gd name="connsiteX3" fmla="*/ 246648 w 405376"/>
              <a:gd name="connsiteY3" fmla="*/ 231444 h 569844"/>
              <a:gd name="connsiteX4" fmla="*/ 403311 w 405376"/>
              <a:gd name="connsiteY4" fmla="*/ 129134 h 569844"/>
              <a:gd name="connsiteX5" fmla="*/ 344556 w 405376"/>
              <a:gd name="connsiteY5" fmla="*/ 0 h 569844"/>
              <a:gd name="connsiteX0" fmla="*/ 0 w 404754"/>
              <a:gd name="connsiteY0" fmla="*/ 601816 h 601816"/>
              <a:gd name="connsiteX1" fmla="*/ 137943 w 404754"/>
              <a:gd name="connsiteY1" fmla="*/ 452051 h 601816"/>
              <a:gd name="connsiteX2" fmla="*/ 331304 w 404754"/>
              <a:gd name="connsiteY2" fmla="*/ 389781 h 601816"/>
              <a:gd name="connsiteX3" fmla="*/ 246648 w 404754"/>
              <a:gd name="connsiteY3" fmla="*/ 263416 h 601816"/>
              <a:gd name="connsiteX4" fmla="*/ 403311 w 404754"/>
              <a:gd name="connsiteY4" fmla="*/ 161106 h 601816"/>
              <a:gd name="connsiteX5" fmla="*/ 302992 w 404754"/>
              <a:gd name="connsiteY5" fmla="*/ 0 h 601816"/>
              <a:gd name="connsiteX0" fmla="*/ 0 w 404980"/>
              <a:gd name="connsiteY0" fmla="*/ 601816 h 601816"/>
              <a:gd name="connsiteX1" fmla="*/ 137943 w 404980"/>
              <a:gd name="connsiteY1" fmla="*/ 452051 h 601816"/>
              <a:gd name="connsiteX2" fmla="*/ 331304 w 404980"/>
              <a:gd name="connsiteY2" fmla="*/ 389781 h 601816"/>
              <a:gd name="connsiteX3" fmla="*/ 246648 w 404980"/>
              <a:gd name="connsiteY3" fmla="*/ 263416 h 601816"/>
              <a:gd name="connsiteX4" fmla="*/ 403311 w 404980"/>
              <a:gd name="connsiteY4" fmla="*/ 161106 h 601816"/>
              <a:gd name="connsiteX5" fmla="*/ 302992 w 404980"/>
              <a:gd name="connsiteY5" fmla="*/ 0 h 601816"/>
              <a:gd name="connsiteX0" fmla="*/ 0 w 404722"/>
              <a:gd name="connsiteY0" fmla="*/ 601816 h 601816"/>
              <a:gd name="connsiteX1" fmla="*/ 137943 w 404722"/>
              <a:gd name="connsiteY1" fmla="*/ 452051 h 601816"/>
              <a:gd name="connsiteX2" fmla="*/ 331304 w 404722"/>
              <a:gd name="connsiteY2" fmla="*/ 389781 h 601816"/>
              <a:gd name="connsiteX3" fmla="*/ 246648 w 404722"/>
              <a:gd name="connsiteY3" fmla="*/ 263416 h 601816"/>
              <a:gd name="connsiteX4" fmla="*/ 403311 w 404722"/>
              <a:gd name="connsiteY4" fmla="*/ 161106 h 601816"/>
              <a:gd name="connsiteX5" fmla="*/ 302992 w 404722"/>
              <a:gd name="connsiteY5" fmla="*/ 0 h 601816"/>
              <a:gd name="connsiteX0" fmla="*/ 0 w 404722"/>
              <a:gd name="connsiteY0" fmla="*/ 601816 h 601816"/>
              <a:gd name="connsiteX1" fmla="*/ 137943 w 404722"/>
              <a:gd name="connsiteY1" fmla="*/ 452051 h 601816"/>
              <a:gd name="connsiteX2" fmla="*/ 331304 w 404722"/>
              <a:gd name="connsiteY2" fmla="*/ 389781 h 601816"/>
              <a:gd name="connsiteX3" fmla="*/ 246648 w 404722"/>
              <a:gd name="connsiteY3" fmla="*/ 263416 h 601816"/>
              <a:gd name="connsiteX4" fmla="*/ 403311 w 404722"/>
              <a:gd name="connsiteY4" fmla="*/ 177092 h 601816"/>
              <a:gd name="connsiteX5" fmla="*/ 302992 w 404722"/>
              <a:gd name="connsiteY5" fmla="*/ 0 h 601816"/>
              <a:gd name="connsiteX0" fmla="*/ 0 w 404722"/>
              <a:gd name="connsiteY0" fmla="*/ 601816 h 601816"/>
              <a:gd name="connsiteX1" fmla="*/ 137943 w 404722"/>
              <a:gd name="connsiteY1" fmla="*/ 452051 h 601816"/>
              <a:gd name="connsiteX2" fmla="*/ 331304 w 404722"/>
              <a:gd name="connsiteY2" fmla="*/ 389781 h 601816"/>
              <a:gd name="connsiteX3" fmla="*/ 227465 w 404722"/>
              <a:gd name="connsiteY3" fmla="*/ 247430 h 601816"/>
              <a:gd name="connsiteX4" fmla="*/ 403311 w 404722"/>
              <a:gd name="connsiteY4" fmla="*/ 177092 h 601816"/>
              <a:gd name="connsiteX5" fmla="*/ 302992 w 404722"/>
              <a:gd name="connsiteY5" fmla="*/ 0 h 601816"/>
              <a:gd name="connsiteX0" fmla="*/ 0 w 404722"/>
              <a:gd name="connsiteY0" fmla="*/ 601816 h 601816"/>
              <a:gd name="connsiteX1" fmla="*/ 137943 w 404722"/>
              <a:gd name="connsiteY1" fmla="*/ 452051 h 601816"/>
              <a:gd name="connsiteX2" fmla="*/ 363276 w 404722"/>
              <a:gd name="connsiteY2" fmla="*/ 345020 h 601816"/>
              <a:gd name="connsiteX3" fmla="*/ 227465 w 404722"/>
              <a:gd name="connsiteY3" fmla="*/ 247430 h 601816"/>
              <a:gd name="connsiteX4" fmla="*/ 403311 w 404722"/>
              <a:gd name="connsiteY4" fmla="*/ 177092 h 601816"/>
              <a:gd name="connsiteX5" fmla="*/ 302992 w 404722"/>
              <a:gd name="connsiteY5" fmla="*/ 0 h 601816"/>
              <a:gd name="connsiteX0" fmla="*/ 0 w 404722"/>
              <a:gd name="connsiteY0" fmla="*/ 601816 h 601816"/>
              <a:gd name="connsiteX1" fmla="*/ 147535 w 404722"/>
              <a:gd name="connsiteY1" fmla="*/ 397699 h 601816"/>
              <a:gd name="connsiteX2" fmla="*/ 363276 w 404722"/>
              <a:gd name="connsiteY2" fmla="*/ 345020 h 601816"/>
              <a:gd name="connsiteX3" fmla="*/ 227465 w 404722"/>
              <a:gd name="connsiteY3" fmla="*/ 247430 h 601816"/>
              <a:gd name="connsiteX4" fmla="*/ 403311 w 404722"/>
              <a:gd name="connsiteY4" fmla="*/ 177092 h 601816"/>
              <a:gd name="connsiteX5" fmla="*/ 302992 w 404722"/>
              <a:gd name="connsiteY5" fmla="*/ 0 h 601816"/>
              <a:gd name="connsiteX0" fmla="*/ 0 w 404722"/>
              <a:gd name="connsiteY0" fmla="*/ 601816 h 601816"/>
              <a:gd name="connsiteX1" fmla="*/ 256239 w 404722"/>
              <a:gd name="connsiteY1" fmla="*/ 544770 h 601816"/>
              <a:gd name="connsiteX2" fmla="*/ 147535 w 404722"/>
              <a:gd name="connsiteY2" fmla="*/ 397699 h 601816"/>
              <a:gd name="connsiteX3" fmla="*/ 363276 w 404722"/>
              <a:gd name="connsiteY3" fmla="*/ 345020 h 601816"/>
              <a:gd name="connsiteX4" fmla="*/ 227465 w 404722"/>
              <a:gd name="connsiteY4" fmla="*/ 247430 h 601816"/>
              <a:gd name="connsiteX5" fmla="*/ 403311 w 404722"/>
              <a:gd name="connsiteY5" fmla="*/ 177092 h 601816"/>
              <a:gd name="connsiteX6" fmla="*/ 302992 w 404722"/>
              <a:gd name="connsiteY6" fmla="*/ 0 h 601816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9005"/>
              <a:gd name="connsiteY0" fmla="*/ 636985 h 636985"/>
              <a:gd name="connsiteX1" fmla="*/ 390522 w 539005"/>
              <a:gd name="connsiteY1" fmla="*/ 544770 h 636985"/>
              <a:gd name="connsiteX2" fmla="*/ 281818 w 539005"/>
              <a:gd name="connsiteY2" fmla="*/ 397699 h 636985"/>
              <a:gd name="connsiteX3" fmla="*/ 497559 w 539005"/>
              <a:gd name="connsiteY3" fmla="*/ 345020 h 636985"/>
              <a:gd name="connsiteX4" fmla="*/ 361748 w 539005"/>
              <a:gd name="connsiteY4" fmla="*/ 247430 h 636985"/>
              <a:gd name="connsiteX5" fmla="*/ 537594 w 539005"/>
              <a:gd name="connsiteY5" fmla="*/ 177092 h 636985"/>
              <a:gd name="connsiteX6" fmla="*/ 437275 w 539005"/>
              <a:gd name="connsiteY6" fmla="*/ 0 h 636985"/>
              <a:gd name="connsiteX0" fmla="*/ 0 w 538542"/>
              <a:gd name="connsiteY0" fmla="*/ 636985 h 636985"/>
              <a:gd name="connsiteX1" fmla="*/ 390522 w 538542"/>
              <a:gd name="connsiteY1" fmla="*/ 544770 h 636985"/>
              <a:gd name="connsiteX2" fmla="*/ 281818 w 538542"/>
              <a:gd name="connsiteY2" fmla="*/ 397699 h 636985"/>
              <a:gd name="connsiteX3" fmla="*/ 497559 w 538542"/>
              <a:gd name="connsiteY3" fmla="*/ 345020 h 636985"/>
              <a:gd name="connsiteX4" fmla="*/ 361748 w 538542"/>
              <a:gd name="connsiteY4" fmla="*/ 247430 h 636985"/>
              <a:gd name="connsiteX5" fmla="*/ 537594 w 538542"/>
              <a:gd name="connsiteY5" fmla="*/ 177092 h 636985"/>
              <a:gd name="connsiteX6" fmla="*/ 437275 w 538542"/>
              <a:gd name="connsiteY6" fmla="*/ 0 h 636985"/>
              <a:gd name="connsiteX0" fmla="*/ 0 w 538520"/>
              <a:gd name="connsiteY0" fmla="*/ 636985 h 636985"/>
              <a:gd name="connsiteX1" fmla="*/ 390522 w 538520"/>
              <a:gd name="connsiteY1" fmla="*/ 544770 h 636985"/>
              <a:gd name="connsiteX2" fmla="*/ 281818 w 538520"/>
              <a:gd name="connsiteY2" fmla="*/ 397699 h 636985"/>
              <a:gd name="connsiteX3" fmla="*/ 497559 w 538520"/>
              <a:gd name="connsiteY3" fmla="*/ 345020 h 636985"/>
              <a:gd name="connsiteX4" fmla="*/ 361748 w 538520"/>
              <a:gd name="connsiteY4" fmla="*/ 247430 h 636985"/>
              <a:gd name="connsiteX5" fmla="*/ 537594 w 538520"/>
              <a:gd name="connsiteY5" fmla="*/ 177092 h 636985"/>
              <a:gd name="connsiteX6" fmla="*/ 437275 w 538520"/>
              <a:gd name="connsiteY6" fmla="*/ 0 h 636985"/>
              <a:gd name="connsiteX0" fmla="*/ 0 w 538520"/>
              <a:gd name="connsiteY0" fmla="*/ 636985 h 636985"/>
              <a:gd name="connsiteX1" fmla="*/ 364944 w 538520"/>
              <a:gd name="connsiteY1" fmla="*/ 563954 h 636985"/>
              <a:gd name="connsiteX2" fmla="*/ 281818 w 538520"/>
              <a:gd name="connsiteY2" fmla="*/ 397699 h 636985"/>
              <a:gd name="connsiteX3" fmla="*/ 497559 w 538520"/>
              <a:gd name="connsiteY3" fmla="*/ 345020 h 636985"/>
              <a:gd name="connsiteX4" fmla="*/ 361748 w 538520"/>
              <a:gd name="connsiteY4" fmla="*/ 247430 h 636985"/>
              <a:gd name="connsiteX5" fmla="*/ 537594 w 538520"/>
              <a:gd name="connsiteY5" fmla="*/ 177092 h 636985"/>
              <a:gd name="connsiteX6" fmla="*/ 437275 w 538520"/>
              <a:gd name="connsiteY6" fmla="*/ 0 h 636985"/>
              <a:gd name="connsiteX0" fmla="*/ 0 w 538520"/>
              <a:gd name="connsiteY0" fmla="*/ 636985 h 636985"/>
              <a:gd name="connsiteX1" fmla="*/ 364944 w 538520"/>
              <a:gd name="connsiteY1" fmla="*/ 563954 h 636985"/>
              <a:gd name="connsiteX2" fmla="*/ 246649 w 538520"/>
              <a:gd name="connsiteY2" fmla="*/ 404093 h 636985"/>
              <a:gd name="connsiteX3" fmla="*/ 497559 w 538520"/>
              <a:gd name="connsiteY3" fmla="*/ 345020 h 636985"/>
              <a:gd name="connsiteX4" fmla="*/ 361748 w 538520"/>
              <a:gd name="connsiteY4" fmla="*/ 247430 h 636985"/>
              <a:gd name="connsiteX5" fmla="*/ 537594 w 538520"/>
              <a:gd name="connsiteY5" fmla="*/ 177092 h 636985"/>
              <a:gd name="connsiteX6" fmla="*/ 437275 w 538520"/>
              <a:gd name="connsiteY6" fmla="*/ 0 h 636985"/>
              <a:gd name="connsiteX0" fmla="*/ 0 w 538520"/>
              <a:gd name="connsiteY0" fmla="*/ 636985 h 636985"/>
              <a:gd name="connsiteX1" fmla="*/ 364944 w 538520"/>
              <a:gd name="connsiteY1" fmla="*/ 563954 h 636985"/>
              <a:gd name="connsiteX2" fmla="*/ 246649 w 538520"/>
              <a:gd name="connsiteY2" fmla="*/ 404093 h 636985"/>
              <a:gd name="connsiteX3" fmla="*/ 478376 w 538520"/>
              <a:gd name="connsiteY3" fmla="*/ 376992 h 636985"/>
              <a:gd name="connsiteX4" fmla="*/ 361748 w 538520"/>
              <a:gd name="connsiteY4" fmla="*/ 247430 h 636985"/>
              <a:gd name="connsiteX5" fmla="*/ 537594 w 538520"/>
              <a:gd name="connsiteY5" fmla="*/ 177092 h 636985"/>
              <a:gd name="connsiteX6" fmla="*/ 437275 w 538520"/>
              <a:gd name="connsiteY6" fmla="*/ 0 h 636985"/>
              <a:gd name="connsiteX0" fmla="*/ 0 w 539057"/>
              <a:gd name="connsiteY0" fmla="*/ 636985 h 636985"/>
              <a:gd name="connsiteX1" fmla="*/ 364944 w 539057"/>
              <a:gd name="connsiteY1" fmla="*/ 563954 h 636985"/>
              <a:gd name="connsiteX2" fmla="*/ 246649 w 539057"/>
              <a:gd name="connsiteY2" fmla="*/ 404093 h 636985"/>
              <a:gd name="connsiteX3" fmla="*/ 478376 w 539057"/>
              <a:gd name="connsiteY3" fmla="*/ 376992 h 636985"/>
              <a:gd name="connsiteX4" fmla="*/ 336171 w 539057"/>
              <a:gd name="connsiteY4" fmla="*/ 266614 h 636985"/>
              <a:gd name="connsiteX5" fmla="*/ 537594 w 539057"/>
              <a:gd name="connsiteY5" fmla="*/ 177092 h 636985"/>
              <a:gd name="connsiteX6" fmla="*/ 437275 w 539057"/>
              <a:gd name="connsiteY6" fmla="*/ 0 h 636985"/>
              <a:gd name="connsiteX0" fmla="*/ 0 w 532730"/>
              <a:gd name="connsiteY0" fmla="*/ 636985 h 636985"/>
              <a:gd name="connsiteX1" fmla="*/ 364944 w 532730"/>
              <a:gd name="connsiteY1" fmla="*/ 563954 h 636985"/>
              <a:gd name="connsiteX2" fmla="*/ 246649 w 532730"/>
              <a:gd name="connsiteY2" fmla="*/ 404093 h 636985"/>
              <a:gd name="connsiteX3" fmla="*/ 478376 w 532730"/>
              <a:gd name="connsiteY3" fmla="*/ 376992 h 636985"/>
              <a:gd name="connsiteX4" fmla="*/ 336171 w 532730"/>
              <a:gd name="connsiteY4" fmla="*/ 266614 h 636985"/>
              <a:gd name="connsiteX5" fmla="*/ 531199 w 532730"/>
              <a:gd name="connsiteY5" fmla="*/ 218656 h 636985"/>
              <a:gd name="connsiteX6" fmla="*/ 437275 w 532730"/>
              <a:gd name="connsiteY6" fmla="*/ 0 h 636985"/>
              <a:gd name="connsiteX0" fmla="*/ 0 w 536897"/>
              <a:gd name="connsiteY0" fmla="*/ 636985 h 636985"/>
              <a:gd name="connsiteX1" fmla="*/ 364944 w 536897"/>
              <a:gd name="connsiteY1" fmla="*/ 563954 h 636985"/>
              <a:gd name="connsiteX2" fmla="*/ 246649 w 536897"/>
              <a:gd name="connsiteY2" fmla="*/ 404093 h 636985"/>
              <a:gd name="connsiteX3" fmla="*/ 478376 w 536897"/>
              <a:gd name="connsiteY3" fmla="*/ 376992 h 636985"/>
              <a:gd name="connsiteX4" fmla="*/ 336171 w 536897"/>
              <a:gd name="connsiteY4" fmla="*/ 266614 h 636985"/>
              <a:gd name="connsiteX5" fmla="*/ 531199 w 536897"/>
              <a:gd name="connsiteY5" fmla="*/ 218656 h 636985"/>
              <a:gd name="connsiteX6" fmla="*/ 437275 w 536897"/>
              <a:gd name="connsiteY6" fmla="*/ 0 h 636985"/>
              <a:gd name="connsiteX0" fmla="*/ 0 w 535808"/>
              <a:gd name="connsiteY0" fmla="*/ 636985 h 636985"/>
              <a:gd name="connsiteX1" fmla="*/ 364944 w 535808"/>
              <a:gd name="connsiteY1" fmla="*/ 563954 h 636985"/>
              <a:gd name="connsiteX2" fmla="*/ 246649 w 535808"/>
              <a:gd name="connsiteY2" fmla="*/ 404093 h 636985"/>
              <a:gd name="connsiteX3" fmla="*/ 478376 w 535808"/>
              <a:gd name="connsiteY3" fmla="*/ 376992 h 636985"/>
              <a:gd name="connsiteX4" fmla="*/ 336171 w 535808"/>
              <a:gd name="connsiteY4" fmla="*/ 266614 h 636985"/>
              <a:gd name="connsiteX5" fmla="*/ 531199 w 535808"/>
              <a:gd name="connsiteY5" fmla="*/ 218656 h 636985"/>
              <a:gd name="connsiteX6" fmla="*/ 437275 w 535808"/>
              <a:gd name="connsiteY6" fmla="*/ 0 h 636985"/>
              <a:gd name="connsiteX0" fmla="*/ 0 w 535808"/>
              <a:gd name="connsiteY0" fmla="*/ 636985 h 636985"/>
              <a:gd name="connsiteX1" fmla="*/ 364944 w 535808"/>
              <a:gd name="connsiteY1" fmla="*/ 563954 h 636985"/>
              <a:gd name="connsiteX2" fmla="*/ 246649 w 535808"/>
              <a:gd name="connsiteY2" fmla="*/ 404093 h 636985"/>
              <a:gd name="connsiteX3" fmla="*/ 478376 w 535808"/>
              <a:gd name="connsiteY3" fmla="*/ 376992 h 636985"/>
              <a:gd name="connsiteX4" fmla="*/ 336171 w 535808"/>
              <a:gd name="connsiteY4" fmla="*/ 266614 h 636985"/>
              <a:gd name="connsiteX5" fmla="*/ 531199 w 535808"/>
              <a:gd name="connsiteY5" fmla="*/ 218656 h 636985"/>
              <a:gd name="connsiteX6" fmla="*/ 437275 w 535808"/>
              <a:gd name="connsiteY6" fmla="*/ 0 h 636985"/>
              <a:gd name="connsiteX0" fmla="*/ 0 w 535808"/>
              <a:gd name="connsiteY0" fmla="*/ 636985 h 636985"/>
              <a:gd name="connsiteX1" fmla="*/ 364944 w 535808"/>
              <a:gd name="connsiteY1" fmla="*/ 563954 h 636985"/>
              <a:gd name="connsiteX2" fmla="*/ 246649 w 535808"/>
              <a:gd name="connsiteY2" fmla="*/ 404093 h 636985"/>
              <a:gd name="connsiteX3" fmla="*/ 478376 w 535808"/>
              <a:gd name="connsiteY3" fmla="*/ 376992 h 636985"/>
              <a:gd name="connsiteX4" fmla="*/ 336171 w 535808"/>
              <a:gd name="connsiteY4" fmla="*/ 266614 h 636985"/>
              <a:gd name="connsiteX5" fmla="*/ 531199 w 535808"/>
              <a:gd name="connsiteY5" fmla="*/ 218656 h 636985"/>
              <a:gd name="connsiteX6" fmla="*/ 437275 w 535808"/>
              <a:gd name="connsiteY6" fmla="*/ 0 h 636985"/>
              <a:gd name="connsiteX0" fmla="*/ 0 w 535808"/>
              <a:gd name="connsiteY0" fmla="*/ 636985 h 636985"/>
              <a:gd name="connsiteX1" fmla="*/ 364944 w 535808"/>
              <a:gd name="connsiteY1" fmla="*/ 563954 h 636985"/>
              <a:gd name="connsiteX2" fmla="*/ 246649 w 535808"/>
              <a:gd name="connsiteY2" fmla="*/ 404093 h 636985"/>
              <a:gd name="connsiteX3" fmla="*/ 478376 w 535808"/>
              <a:gd name="connsiteY3" fmla="*/ 376992 h 636985"/>
              <a:gd name="connsiteX4" fmla="*/ 336171 w 535808"/>
              <a:gd name="connsiteY4" fmla="*/ 266614 h 636985"/>
              <a:gd name="connsiteX5" fmla="*/ 531199 w 535808"/>
              <a:gd name="connsiteY5" fmla="*/ 218656 h 636985"/>
              <a:gd name="connsiteX6" fmla="*/ 437275 w 535808"/>
              <a:gd name="connsiteY6" fmla="*/ 0 h 636985"/>
              <a:gd name="connsiteX0" fmla="*/ 0 w 535808"/>
              <a:gd name="connsiteY0" fmla="*/ 636985 h 636985"/>
              <a:gd name="connsiteX1" fmla="*/ 364944 w 535808"/>
              <a:gd name="connsiteY1" fmla="*/ 563954 h 636985"/>
              <a:gd name="connsiteX2" fmla="*/ 246649 w 535808"/>
              <a:gd name="connsiteY2" fmla="*/ 404093 h 636985"/>
              <a:gd name="connsiteX3" fmla="*/ 478376 w 535808"/>
              <a:gd name="connsiteY3" fmla="*/ 376992 h 636985"/>
              <a:gd name="connsiteX4" fmla="*/ 336171 w 535808"/>
              <a:gd name="connsiteY4" fmla="*/ 266614 h 636985"/>
              <a:gd name="connsiteX5" fmla="*/ 531199 w 535808"/>
              <a:gd name="connsiteY5" fmla="*/ 218656 h 636985"/>
              <a:gd name="connsiteX6" fmla="*/ 437275 w 535808"/>
              <a:gd name="connsiteY6" fmla="*/ 0 h 636985"/>
              <a:gd name="connsiteX0" fmla="*/ 0 w 532313"/>
              <a:gd name="connsiteY0" fmla="*/ 636985 h 636985"/>
              <a:gd name="connsiteX1" fmla="*/ 364944 w 532313"/>
              <a:gd name="connsiteY1" fmla="*/ 563954 h 636985"/>
              <a:gd name="connsiteX2" fmla="*/ 246649 w 532313"/>
              <a:gd name="connsiteY2" fmla="*/ 404093 h 636985"/>
              <a:gd name="connsiteX3" fmla="*/ 478376 w 532313"/>
              <a:gd name="connsiteY3" fmla="*/ 376992 h 636985"/>
              <a:gd name="connsiteX4" fmla="*/ 339368 w 532313"/>
              <a:gd name="connsiteY4" fmla="*/ 253825 h 636985"/>
              <a:gd name="connsiteX5" fmla="*/ 531199 w 532313"/>
              <a:gd name="connsiteY5" fmla="*/ 218656 h 636985"/>
              <a:gd name="connsiteX6" fmla="*/ 437275 w 532313"/>
              <a:gd name="connsiteY6" fmla="*/ 0 h 636985"/>
              <a:gd name="connsiteX0" fmla="*/ 0 w 532313"/>
              <a:gd name="connsiteY0" fmla="*/ 636985 h 636985"/>
              <a:gd name="connsiteX1" fmla="*/ 364944 w 532313"/>
              <a:gd name="connsiteY1" fmla="*/ 563954 h 636985"/>
              <a:gd name="connsiteX2" fmla="*/ 246649 w 532313"/>
              <a:gd name="connsiteY2" fmla="*/ 404093 h 636985"/>
              <a:gd name="connsiteX3" fmla="*/ 478376 w 532313"/>
              <a:gd name="connsiteY3" fmla="*/ 376992 h 636985"/>
              <a:gd name="connsiteX4" fmla="*/ 339368 w 532313"/>
              <a:gd name="connsiteY4" fmla="*/ 253825 h 636985"/>
              <a:gd name="connsiteX5" fmla="*/ 531199 w 532313"/>
              <a:gd name="connsiteY5" fmla="*/ 218656 h 636985"/>
              <a:gd name="connsiteX6" fmla="*/ 437275 w 532313"/>
              <a:gd name="connsiteY6" fmla="*/ 0 h 636985"/>
              <a:gd name="connsiteX0" fmla="*/ 0 w 534376"/>
              <a:gd name="connsiteY0" fmla="*/ 636985 h 636985"/>
              <a:gd name="connsiteX1" fmla="*/ 364944 w 534376"/>
              <a:gd name="connsiteY1" fmla="*/ 563954 h 636985"/>
              <a:gd name="connsiteX2" fmla="*/ 246649 w 534376"/>
              <a:gd name="connsiteY2" fmla="*/ 404093 h 636985"/>
              <a:gd name="connsiteX3" fmla="*/ 478376 w 534376"/>
              <a:gd name="connsiteY3" fmla="*/ 376992 h 636985"/>
              <a:gd name="connsiteX4" fmla="*/ 339368 w 534376"/>
              <a:gd name="connsiteY4" fmla="*/ 253825 h 636985"/>
              <a:gd name="connsiteX5" fmla="*/ 531199 w 534376"/>
              <a:gd name="connsiteY5" fmla="*/ 218656 h 636985"/>
              <a:gd name="connsiteX6" fmla="*/ 437275 w 534376"/>
              <a:gd name="connsiteY6" fmla="*/ 0 h 636985"/>
              <a:gd name="connsiteX0" fmla="*/ 0 w 533240"/>
              <a:gd name="connsiteY0" fmla="*/ 636985 h 636985"/>
              <a:gd name="connsiteX1" fmla="*/ 364944 w 533240"/>
              <a:gd name="connsiteY1" fmla="*/ 563954 h 636985"/>
              <a:gd name="connsiteX2" fmla="*/ 246649 w 533240"/>
              <a:gd name="connsiteY2" fmla="*/ 404093 h 636985"/>
              <a:gd name="connsiteX3" fmla="*/ 478376 w 533240"/>
              <a:gd name="connsiteY3" fmla="*/ 376992 h 636985"/>
              <a:gd name="connsiteX4" fmla="*/ 339368 w 533240"/>
              <a:gd name="connsiteY4" fmla="*/ 253825 h 636985"/>
              <a:gd name="connsiteX5" fmla="*/ 531199 w 533240"/>
              <a:gd name="connsiteY5" fmla="*/ 218656 h 636985"/>
              <a:gd name="connsiteX6" fmla="*/ 437275 w 533240"/>
              <a:gd name="connsiteY6" fmla="*/ 0 h 636985"/>
              <a:gd name="connsiteX0" fmla="*/ 0 w 535013"/>
              <a:gd name="connsiteY0" fmla="*/ 636985 h 636985"/>
              <a:gd name="connsiteX1" fmla="*/ 364944 w 535013"/>
              <a:gd name="connsiteY1" fmla="*/ 563954 h 636985"/>
              <a:gd name="connsiteX2" fmla="*/ 246649 w 535013"/>
              <a:gd name="connsiteY2" fmla="*/ 404093 h 636985"/>
              <a:gd name="connsiteX3" fmla="*/ 478376 w 535013"/>
              <a:gd name="connsiteY3" fmla="*/ 376992 h 636985"/>
              <a:gd name="connsiteX4" fmla="*/ 339368 w 535013"/>
              <a:gd name="connsiteY4" fmla="*/ 253825 h 636985"/>
              <a:gd name="connsiteX5" fmla="*/ 531199 w 535013"/>
              <a:gd name="connsiteY5" fmla="*/ 218656 h 636985"/>
              <a:gd name="connsiteX6" fmla="*/ 437275 w 535013"/>
              <a:gd name="connsiteY6" fmla="*/ 0 h 636985"/>
              <a:gd name="connsiteX0" fmla="*/ 0 w 547577"/>
              <a:gd name="connsiteY0" fmla="*/ 636985 h 636985"/>
              <a:gd name="connsiteX1" fmla="*/ 364944 w 547577"/>
              <a:gd name="connsiteY1" fmla="*/ 563954 h 636985"/>
              <a:gd name="connsiteX2" fmla="*/ 246649 w 547577"/>
              <a:gd name="connsiteY2" fmla="*/ 404093 h 636985"/>
              <a:gd name="connsiteX3" fmla="*/ 478376 w 547577"/>
              <a:gd name="connsiteY3" fmla="*/ 376992 h 636985"/>
              <a:gd name="connsiteX4" fmla="*/ 339368 w 547577"/>
              <a:gd name="connsiteY4" fmla="*/ 253825 h 636985"/>
              <a:gd name="connsiteX5" fmla="*/ 543988 w 547577"/>
              <a:gd name="connsiteY5" fmla="*/ 221853 h 636985"/>
              <a:gd name="connsiteX6" fmla="*/ 437275 w 547577"/>
              <a:gd name="connsiteY6" fmla="*/ 0 h 636985"/>
              <a:gd name="connsiteX0" fmla="*/ 0 w 545899"/>
              <a:gd name="connsiteY0" fmla="*/ 636985 h 636985"/>
              <a:gd name="connsiteX1" fmla="*/ 364944 w 545899"/>
              <a:gd name="connsiteY1" fmla="*/ 563954 h 636985"/>
              <a:gd name="connsiteX2" fmla="*/ 246649 w 545899"/>
              <a:gd name="connsiteY2" fmla="*/ 404093 h 636985"/>
              <a:gd name="connsiteX3" fmla="*/ 478376 w 545899"/>
              <a:gd name="connsiteY3" fmla="*/ 376992 h 636985"/>
              <a:gd name="connsiteX4" fmla="*/ 339368 w 545899"/>
              <a:gd name="connsiteY4" fmla="*/ 253825 h 636985"/>
              <a:gd name="connsiteX5" fmla="*/ 543988 w 545899"/>
              <a:gd name="connsiteY5" fmla="*/ 221853 h 636985"/>
              <a:gd name="connsiteX6" fmla="*/ 437275 w 545899"/>
              <a:gd name="connsiteY6" fmla="*/ 0 h 636985"/>
              <a:gd name="connsiteX0" fmla="*/ 0 w 545899"/>
              <a:gd name="connsiteY0" fmla="*/ 636985 h 636985"/>
              <a:gd name="connsiteX1" fmla="*/ 364944 w 545899"/>
              <a:gd name="connsiteY1" fmla="*/ 563954 h 636985"/>
              <a:gd name="connsiteX2" fmla="*/ 246649 w 545899"/>
              <a:gd name="connsiteY2" fmla="*/ 404093 h 636985"/>
              <a:gd name="connsiteX3" fmla="*/ 478376 w 545899"/>
              <a:gd name="connsiteY3" fmla="*/ 376992 h 636985"/>
              <a:gd name="connsiteX4" fmla="*/ 339368 w 545899"/>
              <a:gd name="connsiteY4" fmla="*/ 253825 h 636985"/>
              <a:gd name="connsiteX5" fmla="*/ 543988 w 545899"/>
              <a:gd name="connsiteY5" fmla="*/ 221853 h 636985"/>
              <a:gd name="connsiteX6" fmla="*/ 437275 w 545899"/>
              <a:gd name="connsiteY6" fmla="*/ 0 h 636985"/>
              <a:gd name="connsiteX0" fmla="*/ 0 w 545664"/>
              <a:gd name="connsiteY0" fmla="*/ 636985 h 636985"/>
              <a:gd name="connsiteX1" fmla="*/ 364944 w 545664"/>
              <a:gd name="connsiteY1" fmla="*/ 563954 h 636985"/>
              <a:gd name="connsiteX2" fmla="*/ 246649 w 545664"/>
              <a:gd name="connsiteY2" fmla="*/ 404093 h 636985"/>
              <a:gd name="connsiteX3" fmla="*/ 478376 w 545664"/>
              <a:gd name="connsiteY3" fmla="*/ 376992 h 636985"/>
              <a:gd name="connsiteX4" fmla="*/ 339368 w 545664"/>
              <a:gd name="connsiteY4" fmla="*/ 253825 h 636985"/>
              <a:gd name="connsiteX5" fmla="*/ 543988 w 545664"/>
              <a:gd name="connsiteY5" fmla="*/ 221853 h 636985"/>
              <a:gd name="connsiteX6" fmla="*/ 437275 w 545664"/>
              <a:gd name="connsiteY6" fmla="*/ 0 h 636985"/>
              <a:gd name="connsiteX0" fmla="*/ 0 w 546096"/>
              <a:gd name="connsiteY0" fmla="*/ 636985 h 636985"/>
              <a:gd name="connsiteX1" fmla="*/ 364944 w 546096"/>
              <a:gd name="connsiteY1" fmla="*/ 563954 h 636985"/>
              <a:gd name="connsiteX2" fmla="*/ 246649 w 546096"/>
              <a:gd name="connsiteY2" fmla="*/ 404093 h 636985"/>
              <a:gd name="connsiteX3" fmla="*/ 478376 w 546096"/>
              <a:gd name="connsiteY3" fmla="*/ 376992 h 636985"/>
              <a:gd name="connsiteX4" fmla="*/ 339368 w 546096"/>
              <a:gd name="connsiteY4" fmla="*/ 253825 h 636985"/>
              <a:gd name="connsiteX5" fmla="*/ 543988 w 546096"/>
              <a:gd name="connsiteY5" fmla="*/ 221853 h 636985"/>
              <a:gd name="connsiteX6" fmla="*/ 437275 w 546096"/>
              <a:gd name="connsiteY6" fmla="*/ 0 h 636985"/>
              <a:gd name="connsiteX0" fmla="*/ 0 w 544890"/>
              <a:gd name="connsiteY0" fmla="*/ 640182 h 640182"/>
              <a:gd name="connsiteX1" fmla="*/ 364944 w 544890"/>
              <a:gd name="connsiteY1" fmla="*/ 567151 h 640182"/>
              <a:gd name="connsiteX2" fmla="*/ 246649 w 544890"/>
              <a:gd name="connsiteY2" fmla="*/ 407290 h 640182"/>
              <a:gd name="connsiteX3" fmla="*/ 478376 w 544890"/>
              <a:gd name="connsiteY3" fmla="*/ 380189 h 640182"/>
              <a:gd name="connsiteX4" fmla="*/ 339368 w 544890"/>
              <a:gd name="connsiteY4" fmla="*/ 257022 h 640182"/>
              <a:gd name="connsiteX5" fmla="*/ 543988 w 544890"/>
              <a:gd name="connsiteY5" fmla="*/ 225050 h 640182"/>
              <a:gd name="connsiteX6" fmla="*/ 427684 w 544890"/>
              <a:gd name="connsiteY6" fmla="*/ 0 h 640182"/>
              <a:gd name="connsiteX0" fmla="*/ 0 w 545059"/>
              <a:gd name="connsiteY0" fmla="*/ 640182 h 640182"/>
              <a:gd name="connsiteX1" fmla="*/ 364944 w 545059"/>
              <a:gd name="connsiteY1" fmla="*/ 567151 h 640182"/>
              <a:gd name="connsiteX2" fmla="*/ 246649 w 545059"/>
              <a:gd name="connsiteY2" fmla="*/ 407290 h 640182"/>
              <a:gd name="connsiteX3" fmla="*/ 478376 w 545059"/>
              <a:gd name="connsiteY3" fmla="*/ 380189 h 640182"/>
              <a:gd name="connsiteX4" fmla="*/ 339368 w 545059"/>
              <a:gd name="connsiteY4" fmla="*/ 257022 h 640182"/>
              <a:gd name="connsiteX5" fmla="*/ 543988 w 545059"/>
              <a:gd name="connsiteY5" fmla="*/ 225050 h 640182"/>
              <a:gd name="connsiteX6" fmla="*/ 427684 w 545059"/>
              <a:gd name="connsiteY6" fmla="*/ 0 h 640182"/>
              <a:gd name="connsiteX0" fmla="*/ 0 w 550256"/>
              <a:gd name="connsiteY0" fmla="*/ 640182 h 640182"/>
              <a:gd name="connsiteX1" fmla="*/ 364944 w 550256"/>
              <a:gd name="connsiteY1" fmla="*/ 567151 h 640182"/>
              <a:gd name="connsiteX2" fmla="*/ 246649 w 550256"/>
              <a:gd name="connsiteY2" fmla="*/ 407290 h 640182"/>
              <a:gd name="connsiteX3" fmla="*/ 478376 w 550256"/>
              <a:gd name="connsiteY3" fmla="*/ 380189 h 640182"/>
              <a:gd name="connsiteX4" fmla="*/ 339368 w 550256"/>
              <a:gd name="connsiteY4" fmla="*/ 257022 h 640182"/>
              <a:gd name="connsiteX5" fmla="*/ 543988 w 550256"/>
              <a:gd name="connsiteY5" fmla="*/ 225050 h 640182"/>
              <a:gd name="connsiteX6" fmla="*/ 427684 w 550256"/>
              <a:gd name="connsiteY6" fmla="*/ 0 h 640182"/>
              <a:gd name="connsiteX0" fmla="*/ 0 w 550256"/>
              <a:gd name="connsiteY0" fmla="*/ 640182 h 640182"/>
              <a:gd name="connsiteX1" fmla="*/ 364944 w 550256"/>
              <a:gd name="connsiteY1" fmla="*/ 567151 h 640182"/>
              <a:gd name="connsiteX2" fmla="*/ 246649 w 550256"/>
              <a:gd name="connsiteY2" fmla="*/ 407290 h 640182"/>
              <a:gd name="connsiteX3" fmla="*/ 478376 w 550256"/>
              <a:gd name="connsiteY3" fmla="*/ 380189 h 640182"/>
              <a:gd name="connsiteX4" fmla="*/ 339368 w 550256"/>
              <a:gd name="connsiteY4" fmla="*/ 257022 h 640182"/>
              <a:gd name="connsiteX5" fmla="*/ 543988 w 550256"/>
              <a:gd name="connsiteY5" fmla="*/ 225050 h 640182"/>
              <a:gd name="connsiteX6" fmla="*/ 427684 w 550256"/>
              <a:gd name="connsiteY6" fmla="*/ 0 h 640182"/>
              <a:gd name="connsiteX0" fmla="*/ 0 w 545258"/>
              <a:gd name="connsiteY0" fmla="*/ 652971 h 652971"/>
              <a:gd name="connsiteX1" fmla="*/ 364944 w 545258"/>
              <a:gd name="connsiteY1" fmla="*/ 579940 h 652971"/>
              <a:gd name="connsiteX2" fmla="*/ 246649 w 545258"/>
              <a:gd name="connsiteY2" fmla="*/ 420079 h 652971"/>
              <a:gd name="connsiteX3" fmla="*/ 478376 w 545258"/>
              <a:gd name="connsiteY3" fmla="*/ 392978 h 652971"/>
              <a:gd name="connsiteX4" fmla="*/ 339368 w 545258"/>
              <a:gd name="connsiteY4" fmla="*/ 269811 h 652971"/>
              <a:gd name="connsiteX5" fmla="*/ 543988 w 545258"/>
              <a:gd name="connsiteY5" fmla="*/ 237839 h 652971"/>
              <a:gd name="connsiteX6" fmla="*/ 434079 w 545258"/>
              <a:gd name="connsiteY6" fmla="*/ 0 h 652971"/>
              <a:gd name="connsiteX0" fmla="*/ 0 w 544998"/>
              <a:gd name="connsiteY0" fmla="*/ 652971 h 652971"/>
              <a:gd name="connsiteX1" fmla="*/ 364944 w 544998"/>
              <a:gd name="connsiteY1" fmla="*/ 579940 h 652971"/>
              <a:gd name="connsiteX2" fmla="*/ 246649 w 544998"/>
              <a:gd name="connsiteY2" fmla="*/ 420079 h 652971"/>
              <a:gd name="connsiteX3" fmla="*/ 478376 w 544998"/>
              <a:gd name="connsiteY3" fmla="*/ 392978 h 652971"/>
              <a:gd name="connsiteX4" fmla="*/ 339368 w 544998"/>
              <a:gd name="connsiteY4" fmla="*/ 269811 h 652971"/>
              <a:gd name="connsiteX5" fmla="*/ 543988 w 544998"/>
              <a:gd name="connsiteY5" fmla="*/ 237839 h 652971"/>
              <a:gd name="connsiteX6" fmla="*/ 434079 w 544998"/>
              <a:gd name="connsiteY6" fmla="*/ 0 h 652971"/>
              <a:gd name="connsiteX0" fmla="*/ 0 w 548228"/>
              <a:gd name="connsiteY0" fmla="*/ 652971 h 652971"/>
              <a:gd name="connsiteX1" fmla="*/ 364944 w 548228"/>
              <a:gd name="connsiteY1" fmla="*/ 579940 h 652971"/>
              <a:gd name="connsiteX2" fmla="*/ 246649 w 548228"/>
              <a:gd name="connsiteY2" fmla="*/ 420079 h 652971"/>
              <a:gd name="connsiteX3" fmla="*/ 478376 w 548228"/>
              <a:gd name="connsiteY3" fmla="*/ 392978 h 652971"/>
              <a:gd name="connsiteX4" fmla="*/ 339368 w 548228"/>
              <a:gd name="connsiteY4" fmla="*/ 269811 h 652971"/>
              <a:gd name="connsiteX5" fmla="*/ 543988 w 548228"/>
              <a:gd name="connsiteY5" fmla="*/ 237839 h 652971"/>
              <a:gd name="connsiteX6" fmla="*/ 434079 w 548228"/>
              <a:gd name="connsiteY6" fmla="*/ 0 h 652971"/>
              <a:gd name="connsiteX0" fmla="*/ 0 w 545876"/>
              <a:gd name="connsiteY0" fmla="*/ 652971 h 652971"/>
              <a:gd name="connsiteX1" fmla="*/ 364944 w 545876"/>
              <a:gd name="connsiteY1" fmla="*/ 579940 h 652971"/>
              <a:gd name="connsiteX2" fmla="*/ 246649 w 545876"/>
              <a:gd name="connsiteY2" fmla="*/ 420079 h 652971"/>
              <a:gd name="connsiteX3" fmla="*/ 478376 w 545876"/>
              <a:gd name="connsiteY3" fmla="*/ 392978 h 652971"/>
              <a:gd name="connsiteX4" fmla="*/ 339368 w 545876"/>
              <a:gd name="connsiteY4" fmla="*/ 269811 h 652971"/>
              <a:gd name="connsiteX5" fmla="*/ 543988 w 545876"/>
              <a:gd name="connsiteY5" fmla="*/ 237839 h 652971"/>
              <a:gd name="connsiteX6" fmla="*/ 434079 w 545876"/>
              <a:gd name="connsiteY6" fmla="*/ 0 h 65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876" h="652971">
                <a:moveTo>
                  <a:pt x="0" y="652971"/>
                </a:moveTo>
                <a:cubicBezTo>
                  <a:pt x="76277" y="515043"/>
                  <a:pt x="317442" y="657122"/>
                  <a:pt x="364944" y="579940"/>
                </a:cubicBezTo>
                <a:cubicBezTo>
                  <a:pt x="412446" y="502758"/>
                  <a:pt x="202167" y="483211"/>
                  <a:pt x="246649" y="420079"/>
                </a:cubicBezTo>
                <a:cubicBezTo>
                  <a:pt x="291131" y="356947"/>
                  <a:pt x="450134" y="453192"/>
                  <a:pt x="478376" y="392978"/>
                </a:cubicBezTo>
                <a:cubicBezTo>
                  <a:pt x="506618" y="332764"/>
                  <a:pt x="302855" y="337230"/>
                  <a:pt x="339368" y="269811"/>
                </a:cubicBezTo>
                <a:cubicBezTo>
                  <a:pt x="375881" y="202392"/>
                  <a:pt x="521809" y="301990"/>
                  <a:pt x="543988" y="237839"/>
                </a:cubicBezTo>
                <a:cubicBezTo>
                  <a:pt x="566167" y="173688"/>
                  <a:pt x="384723" y="197903"/>
                  <a:pt x="434079" y="0"/>
                </a:cubicBezTo>
              </a:path>
            </a:pathLst>
          </a:custGeom>
          <a:noFill/>
          <a:ln>
            <a:solidFill>
              <a:schemeClr val="bg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-397564" y="318052"/>
            <a:ext cx="9846364" cy="6665843"/>
          </a:xfrm>
          <a:custGeom>
            <a:avLst/>
            <a:gdLst>
              <a:gd name="connsiteX0" fmla="*/ 1457739 w 8892208"/>
              <a:gd name="connsiteY0" fmla="*/ 39756 h 4678017"/>
              <a:gd name="connsiteX1" fmla="*/ 1152939 w 8892208"/>
              <a:gd name="connsiteY1" fmla="*/ 1073426 h 4678017"/>
              <a:gd name="connsiteX2" fmla="*/ 3843130 w 8892208"/>
              <a:gd name="connsiteY2" fmla="*/ 1272209 h 4678017"/>
              <a:gd name="connsiteX3" fmla="*/ 3564834 w 8892208"/>
              <a:gd name="connsiteY3" fmla="*/ 2305878 h 4678017"/>
              <a:gd name="connsiteX4" fmla="*/ 0 w 8892208"/>
              <a:gd name="connsiteY4" fmla="*/ 3008243 h 4678017"/>
              <a:gd name="connsiteX5" fmla="*/ 106017 w 8892208"/>
              <a:gd name="connsiteY5" fmla="*/ 4280452 h 4678017"/>
              <a:gd name="connsiteX6" fmla="*/ 8892208 w 8892208"/>
              <a:gd name="connsiteY6" fmla="*/ 4678017 h 4678017"/>
              <a:gd name="connsiteX7" fmla="*/ 8825947 w 8892208"/>
              <a:gd name="connsiteY7" fmla="*/ 0 h 4678017"/>
              <a:gd name="connsiteX8" fmla="*/ 3405808 w 8892208"/>
              <a:gd name="connsiteY8" fmla="*/ 119269 h 4678017"/>
              <a:gd name="connsiteX9" fmla="*/ 1457739 w 8892208"/>
              <a:gd name="connsiteY9" fmla="*/ 39756 h 4678017"/>
              <a:gd name="connsiteX0" fmla="*/ 1457739 w 8892208"/>
              <a:gd name="connsiteY0" fmla="*/ 39756 h 4678017"/>
              <a:gd name="connsiteX1" fmla="*/ 1152939 w 8892208"/>
              <a:gd name="connsiteY1" fmla="*/ 1073426 h 4678017"/>
              <a:gd name="connsiteX2" fmla="*/ 3564834 w 8892208"/>
              <a:gd name="connsiteY2" fmla="*/ 2305878 h 4678017"/>
              <a:gd name="connsiteX3" fmla="*/ 0 w 8892208"/>
              <a:gd name="connsiteY3" fmla="*/ 3008243 h 4678017"/>
              <a:gd name="connsiteX4" fmla="*/ 106017 w 8892208"/>
              <a:gd name="connsiteY4" fmla="*/ 4280452 h 4678017"/>
              <a:gd name="connsiteX5" fmla="*/ 8892208 w 8892208"/>
              <a:gd name="connsiteY5" fmla="*/ 4678017 h 4678017"/>
              <a:gd name="connsiteX6" fmla="*/ 8825947 w 8892208"/>
              <a:gd name="connsiteY6" fmla="*/ 0 h 4678017"/>
              <a:gd name="connsiteX7" fmla="*/ 3405808 w 8892208"/>
              <a:gd name="connsiteY7" fmla="*/ 119269 h 4678017"/>
              <a:gd name="connsiteX8" fmla="*/ 1457739 w 8892208"/>
              <a:gd name="connsiteY8" fmla="*/ 39756 h 4678017"/>
              <a:gd name="connsiteX0" fmla="*/ 1457739 w 8892208"/>
              <a:gd name="connsiteY0" fmla="*/ 39756 h 4678017"/>
              <a:gd name="connsiteX1" fmla="*/ 1152939 w 8892208"/>
              <a:gd name="connsiteY1" fmla="*/ 1073426 h 4678017"/>
              <a:gd name="connsiteX2" fmla="*/ 0 w 8892208"/>
              <a:gd name="connsiteY2" fmla="*/ 3008243 h 4678017"/>
              <a:gd name="connsiteX3" fmla="*/ 106017 w 8892208"/>
              <a:gd name="connsiteY3" fmla="*/ 4280452 h 4678017"/>
              <a:gd name="connsiteX4" fmla="*/ 8892208 w 8892208"/>
              <a:gd name="connsiteY4" fmla="*/ 4678017 h 4678017"/>
              <a:gd name="connsiteX5" fmla="*/ 8825947 w 8892208"/>
              <a:gd name="connsiteY5" fmla="*/ 0 h 4678017"/>
              <a:gd name="connsiteX6" fmla="*/ 3405808 w 8892208"/>
              <a:gd name="connsiteY6" fmla="*/ 119269 h 4678017"/>
              <a:gd name="connsiteX7" fmla="*/ 1457739 w 8892208"/>
              <a:gd name="connsiteY7" fmla="*/ 39756 h 4678017"/>
              <a:gd name="connsiteX0" fmla="*/ 1351722 w 8786191"/>
              <a:gd name="connsiteY0" fmla="*/ 39756 h 4678017"/>
              <a:gd name="connsiteX1" fmla="*/ 1046922 w 8786191"/>
              <a:gd name="connsiteY1" fmla="*/ 1073426 h 4678017"/>
              <a:gd name="connsiteX2" fmla="*/ 0 w 8786191"/>
              <a:gd name="connsiteY2" fmla="*/ 4280452 h 4678017"/>
              <a:gd name="connsiteX3" fmla="*/ 8786191 w 8786191"/>
              <a:gd name="connsiteY3" fmla="*/ 4678017 h 4678017"/>
              <a:gd name="connsiteX4" fmla="*/ 8719930 w 8786191"/>
              <a:gd name="connsiteY4" fmla="*/ 0 h 4678017"/>
              <a:gd name="connsiteX5" fmla="*/ 3299791 w 8786191"/>
              <a:gd name="connsiteY5" fmla="*/ 119269 h 4678017"/>
              <a:gd name="connsiteX6" fmla="*/ 1351722 w 8786191"/>
              <a:gd name="connsiteY6" fmla="*/ 39756 h 4678017"/>
              <a:gd name="connsiteX0" fmla="*/ 1351722 w 8786191"/>
              <a:gd name="connsiteY0" fmla="*/ 39756 h 4678017"/>
              <a:gd name="connsiteX1" fmla="*/ 0 w 8786191"/>
              <a:gd name="connsiteY1" fmla="*/ 4280452 h 4678017"/>
              <a:gd name="connsiteX2" fmla="*/ 8786191 w 8786191"/>
              <a:gd name="connsiteY2" fmla="*/ 4678017 h 4678017"/>
              <a:gd name="connsiteX3" fmla="*/ 8719930 w 8786191"/>
              <a:gd name="connsiteY3" fmla="*/ 0 h 4678017"/>
              <a:gd name="connsiteX4" fmla="*/ 3299791 w 8786191"/>
              <a:gd name="connsiteY4" fmla="*/ 119269 h 4678017"/>
              <a:gd name="connsiteX5" fmla="*/ 1351722 w 8786191"/>
              <a:gd name="connsiteY5" fmla="*/ 39756 h 4678017"/>
              <a:gd name="connsiteX0" fmla="*/ 1351722 w 8786191"/>
              <a:gd name="connsiteY0" fmla="*/ 39756 h 4678017"/>
              <a:gd name="connsiteX1" fmla="*/ 0 w 8786191"/>
              <a:gd name="connsiteY1" fmla="*/ 4280452 h 4678017"/>
              <a:gd name="connsiteX2" fmla="*/ 8786191 w 8786191"/>
              <a:gd name="connsiteY2" fmla="*/ 4678017 h 4678017"/>
              <a:gd name="connsiteX3" fmla="*/ 8719930 w 8786191"/>
              <a:gd name="connsiteY3" fmla="*/ 0 h 4678017"/>
              <a:gd name="connsiteX4" fmla="*/ 1351722 w 8786191"/>
              <a:gd name="connsiteY4" fmla="*/ 39756 h 4678017"/>
              <a:gd name="connsiteX0" fmla="*/ 0 w 9409043"/>
              <a:gd name="connsiteY0" fmla="*/ 0 h 5724939"/>
              <a:gd name="connsiteX1" fmla="*/ 622852 w 9409043"/>
              <a:gd name="connsiteY1" fmla="*/ 5327374 h 5724939"/>
              <a:gd name="connsiteX2" fmla="*/ 9409043 w 9409043"/>
              <a:gd name="connsiteY2" fmla="*/ 5724939 h 5724939"/>
              <a:gd name="connsiteX3" fmla="*/ 9342782 w 9409043"/>
              <a:gd name="connsiteY3" fmla="*/ 1046922 h 5724939"/>
              <a:gd name="connsiteX4" fmla="*/ 0 w 9409043"/>
              <a:gd name="connsiteY4" fmla="*/ 0 h 5724939"/>
              <a:gd name="connsiteX0" fmla="*/ 0 w 10190921"/>
              <a:gd name="connsiteY0" fmla="*/ 0 h 5724939"/>
              <a:gd name="connsiteX1" fmla="*/ 622852 w 10190921"/>
              <a:gd name="connsiteY1" fmla="*/ 5327374 h 5724939"/>
              <a:gd name="connsiteX2" fmla="*/ 9409043 w 10190921"/>
              <a:gd name="connsiteY2" fmla="*/ 5724939 h 5724939"/>
              <a:gd name="connsiteX3" fmla="*/ 10190921 w 10190921"/>
              <a:gd name="connsiteY3" fmla="*/ 92765 h 5724939"/>
              <a:gd name="connsiteX4" fmla="*/ 0 w 10190921"/>
              <a:gd name="connsiteY4" fmla="*/ 0 h 5724939"/>
              <a:gd name="connsiteX0" fmla="*/ 0 w 10190921"/>
              <a:gd name="connsiteY0" fmla="*/ 0 h 6665843"/>
              <a:gd name="connsiteX1" fmla="*/ 622852 w 10190921"/>
              <a:gd name="connsiteY1" fmla="*/ 5327374 h 6665843"/>
              <a:gd name="connsiteX2" fmla="*/ 9740348 w 10190921"/>
              <a:gd name="connsiteY2" fmla="*/ 6665843 h 6665843"/>
              <a:gd name="connsiteX3" fmla="*/ 10190921 w 10190921"/>
              <a:gd name="connsiteY3" fmla="*/ 92765 h 6665843"/>
              <a:gd name="connsiteX4" fmla="*/ 0 w 10190921"/>
              <a:gd name="connsiteY4" fmla="*/ 0 h 6665843"/>
              <a:gd name="connsiteX0" fmla="*/ 0 w 10190921"/>
              <a:gd name="connsiteY0" fmla="*/ 0 h 6665843"/>
              <a:gd name="connsiteX1" fmla="*/ 39756 w 10190921"/>
              <a:gd name="connsiteY1" fmla="*/ 6612835 h 6665843"/>
              <a:gd name="connsiteX2" fmla="*/ 9740348 w 10190921"/>
              <a:gd name="connsiteY2" fmla="*/ 6665843 h 6665843"/>
              <a:gd name="connsiteX3" fmla="*/ 10190921 w 10190921"/>
              <a:gd name="connsiteY3" fmla="*/ 92765 h 6665843"/>
              <a:gd name="connsiteX4" fmla="*/ 0 w 10190921"/>
              <a:gd name="connsiteY4" fmla="*/ 0 h 66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0921" h="6665843">
                <a:moveTo>
                  <a:pt x="0" y="0"/>
                </a:moveTo>
                <a:lnTo>
                  <a:pt x="39756" y="6612835"/>
                </a:lnTo>
                <a:lnTo>
                  <a:pt x="9740348" y="6665843"/>
                </a:lnTo>
                <a:lnTo>
                  <a:pt x="10190921" y="9276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47478" y="762000"/>
                <a:ext cx="3756862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78" y="762000"/>
                <a:ext cx="3756862" cy="7805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388823" y="926068"/>
                <a:ext cx="1614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23" y="926068"/>
                <a:ext cx="1614223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600200" y="2724665"/>
                <a:ext cx="2058384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724665"/>
                <a:ext cx="2058384" cy="78053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Derivative of sine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011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repeatCount="6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repeatCount="6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7" grpId="0"/>
      <p:bldP spid="7" grpId="1"/>
      <p:bldP spid="7" grpId="2"/>
      <p:bldP spid="41" grpId="0"/>
      <p:bldP spid="42" grpId="0" animBg="1"/>
      <p:bldP spid="47" grpId="0" animBg="1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Trigonometry: sine and cosine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7174" name="Group 7173"/>
          <p:cNvGrpSpPr/>
          <p:nvPr/>
        </p:nvGrpSpPr>
        <p:grpSpPr>
          <a:xfrm>
            <a:off x="-134056" y="685800"/>
            <a:ext cx="9139714" cy="6019800"/>
            <a:chOff x="-134056" y="685800"/>
            <a:chExt cx="9139714" cy="6019800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913704" y="5993296"/>
              <a:ext cx="7326296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932868" y="6361044"/>
              <a:ext cx="7307133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963530" y="5589104"/>
              <a:ext cx="7286114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963530" y="5023438"/>
              <a:ext cx="7286114" cy="5762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921369" y="1408044"/>
              <a:ext cx="7318632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17" idx="18"/>
            </p:cNvCxnSpPr>
            <p:nvPr/>
          </p:nvCxnSpPr>
          <p:spPr>
            <a:xfrm>
              <a:off x="921369" y="1066800"/>
              <a:ext cx="7328274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059350" y="2375452"/>
              <a:ext cx="7190292" cy="9074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978861" y="1828800"/>
              <a:ext cx="7261140" cy="2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946734" y="4045475"/>
                  <a:ext cx="5865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734" y="4045475"/>
                  <a:ext cx="58653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497956" y="3544951"/>
                  <a:ext cx="5077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7956" y="3544951"/>
                  <a:ext cx="50770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714398" y="3721458"/>
              <a:ext cx="7933853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14398" y="3744179"/>
              <a:ext cx="349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975385" y="3585168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681325" y="3585168"/>
              <a:ext cx="0" cy="282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794596" y="3585168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436737" y="3585168"/>
              <a:ext cx="0" cy="282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240001" y="3585168"/>
              <a:ext cx="0" cy="282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30364" y="6202883"/>
              <a:ext cx="430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1961" y="882134"/>
              <a:ext cx="349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16200000">
              <a:off x="1082100" y="6197456"/>
              <a:ext cx="0" cy="327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>
              <a:off x="1099862" y="903212"/>
              <a:ext cx="0" cy="3271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72254" y="3585168"/>
              <a:ext cx="0" cy="282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4480782" y="4045475"/>
                  <a:ext cx="4381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782" y="4045475"/>
                  <a:ext cx="43817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756297" y="3948654"/>
                  <a:ext cx="438175" cy="562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297" y="3948654"/>
                  <a:ext cx="438175" cy="5629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690453" y="3948654"/>
                  <a:ext cx="438175" cy="562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0453" y="3948654"/>
                  <a:ext cx="438175" cy="5629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189463" y="3924673"/>
                  <a:ext cx="58653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9463" y="3924673"/>
                  <a:ext cx="586534" cy="61093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V="1">
              <a:off x="1097431" y="685800"/>
              <a:ext cx="0" cy="601980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85129" y="2150164"/>
                  <a:ext cx="675846" cy="4524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29" y="2150164"/>
                  <a:ext cx="675846" cy="45249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7838" t="-120270" r="-90090" b="-1878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/>
            <p:nvPr/>
          </p:nvCxnSpPr>
          <p:spPr>
            <a:xfrm rot="16200000">
              <a:off x="1094024" y="2220938"/>
              <a:ext cx="0" cy="32717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>
              <a:off x="1110396" y="4859850"/>
              <a:ext cx="0" cy="32717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9168" y="4852024"/>
                  <a:ext cx="9641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" y="4852024"/>
                  <a:ext cx="96417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16393" r="-43038" b="-17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66227" y="1627817"/>
                  <a:ext cx="894747" cy="401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b="0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27" y="1627817"/>
                  <a:ext cx="894747" cy="40197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8485" r="-46259" b="-1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 rot="16200000">
              <a:off x="1115618" y="1665213"/>
              <a:ext cx="0" cy="3271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6227" y="1210532"/>
                  <a:ext cx="894747" cy="401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27" y="1210532"/>
                  <a:ext cx="894747" cy="40197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98485" r="-46259" b="-1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/>
            <p:cNvCxnSpPr/>
            <p:nvPr/>
          </p:nvCxnSpPr>
          <p:spPr>
            <a:xfrm rot="16200000">
              <a:off x="1103883" y="1247928"/>
              <a:ext cx="0" cy="32717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-134056" y="5790180"/>
                  <a:ext cx="1095030" cy="401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4056" y="5790180"/>
                  <a:ext cx="1095030" cy="40197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98485" r="-37222" b="-1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/>
            <p:cNvCxnSpPr/>
            <p:nvPr/>
          </p:nvCxnSpPr>
          <p:spPr>
            <a:xfrm rot="16200000">
              <a:off x="1093855" y="5827576"/>
              <a:ext cx="0" cy="32717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-134056" y="5386038"/>
                  <a:ext cx="1095030" cy="401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b="0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4056" y="5386038"/>
                  <a:ext cx="1095030" cy="40197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00000" r="-37222" b="-16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/>
            <p:cNvCxnSpPr/>
            <p:nvPr/>
          </p:nvCxnSpPr>
          <p:spPr>
            <a:xfrm rot="16200000">
              <a:off x="1093855" y="5423434"/>
              <a:ext cx="0" cy="327176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508611" y="3924673"/>
                  <a:ext cx="58653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611" y="3924673"/>
                  <a:ext cx="586534" cy="61093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>
              <a:off x="5562864" y="3585168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269598" y="3924673"/>
                  <a:ext cx="58653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9598" y="3924673"/>
                  <a:ext cx="586534" cy="61093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/>
            <p:cNvCxnSpPr/>
            <p:nvPr/>
          </p:nvCxnSpPr>
          <p:spPr>
            <a:xfrm>
              <a:off x="7395536" y="3585168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7102269" y="3924673"/>
                  <a:ext cx="586534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7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269" y="3924673"/>
                  <a:ext cx="586534" cy="61093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Connector 97"/>
            <p:cNvCxnSpPr/>
            <p:nvPr/>
          </p:nvCxnSpPr>
          <p:spPr>
            <a:xfrm>
              <a:off x="1684092" y="3585168"/>
              <a:ext cx="0" cy="28281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1434961" y="3948654"/>
                  <a:ext cx="438175" cy="562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961" y="3948654"/>
                  <a:ext cx="438175" cy="56297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Connector 99"/>
            <p:cNvCxnSpPr/>
            <p:nvPr/>
          </p:nvCxnSpPr>
          <p:spPr>
            <a:xfrm>
              <a:off x="2284705" y="3585168"/>
              <a:ext cx="0" cy="28281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109531" y="3948654"/>
                  <a:ext cx="438175" cy="5629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531" y="3948654"/>
                  <a:ext cx="438175" cy="5629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Connector 101"/>
            <p:cNvCxnSpPr/>
            <p:nvPr/>
          </p:nvCxnSpPr>
          <p:spPr>
            <a:xfrm>
              <a:off x="3487390" y="3585168"/>
              <a:ext cx="0" cy="28281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159290" y="3924288"/>
                  <a:ext cx="586534" cy="6117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290" y="3924288"/>
                  <a:ext cx="586534" cy="611706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Connector 103"/>
            <p:cNvCxnSpPr/>
            <p:nvPr/>
          </p:nvCxnSpPr>
          <p:spPr>
            <a:xfrm>
              <a:off x="4069262" y="3585168"/>
              <a:ext cx="0" cy="28281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861110" y="3920986"/>
                  <a:ext cx="586532" cy="618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110" y="3920986"/>
                  <a:ext cx="586532" cy="61831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/>
            <p:cNvCxnSpPr/>
            <p:nvPr/>
          </p:nvCxnSpPr>
          <p:spPr>
            <a:xfrm>
              <a:off x="5265232" y="3585168"/>
              <a:ext cx="0" cy="28281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865844" y="3585168"/>
              <a:ext cx="0" cy="28281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068530" y="3585168"/>
              <a:ext cx="0" cy="28281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650401" y="3585168"/>
              <a:ext cx="0" cy="28281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4918957" y="3924705"/>
                  <a:ext cx="586534" cy="610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7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957" y="3924705"/>
                  <a:ext cx="586534" cy="610873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5681798" y="3924705"/>
                  <a:ext cx="586534" cy="6108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1798" y="3924705"/>
                  <a:ext cx="586534" cy="610873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6739409" y="3920986"/>
                  <a:ext cx="586532" cy="6183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409" y="3920986"/>
                  <a:ext cx="586532" cy="61831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7384436" y="3923775"/>
                  <a:ext cx="734892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11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4436" y="3923775"/>
                  <a:ext cx="734892" cy="6127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78" name="Group 7177"/>
          <p:cNvGrpSpPr/>
          <p:nvPr/>
        </p:nvGrpSpPr>
        <p:grpSpPr>
          <a:xfrm>
            <a:off x="1090011" y="841200"/>
            <a:ext cx="7159631" cy="5539974"/>
            <a:chOff x="1090011" y="841200"/>
            <a:chExt cx="7159631" cy="5539974"/>
          </a:xfrm>
        </p:grpSpPr>
        <p:sp>
          <p:nvSpPr>
            <p:cNvPr id="16" name="Freeform 15"/>
            <p:cNvSpPr/>
            <p:nvPr/>
          </p:nvSpPr>
          <p:spPr>
            <a:xfrm>
              <a:off x="1090011" y="1064797"/>
              <a:ext cx="7159631" cy="5316377"/>
            </a:xfrm>
            <a:custGeom>
              <a:avLst/>
              <a:gdLst>
                <a:gd name="connsiteX0" fmla="*/ 0 w 6188765"/>
                <a:gd name="connsiteY0" fmla="*/ 2652437 h 5318038"/>
                <a:gd name="connsiteX1" fmla="*/ 490331 w 6188765"/>
                <a:gd name="connsiteY1" fmla="*/ 1366976 h 5318038"/>
                <a:gd name="connsiteX2" fmla="*/ 781879 w 6188765"/>
                <a:gd name="connsiteY2" fmla="*/ 770628 h 5318038"/>
                <a:gd name="connsiteX3" fmla="*/ 1139687 w 6188765"/>
                <a:gd name="connsiteY3" fmla="*/ 214037 h 5318038"/>
                <a:gd name="connsiteX4" fmla="*/ 1577009 w 6188765"/>
                <a:gd name="connsiteY4" fmla="*/ 2002 h 5318038"/>
                <a:gd name="connsiteX5" fmla="*/ 2067339 w 6188765"/>
                <a:gd name="connsiteY5" fmla="*/ 320054 h 5318038"/>
                <a:gd name="connsiteX6" fmla="*/ 2491409 w 6188765"/>
                <a:gd name="connsiteY6" fmla="*/ 1115185 h 5318038"/>
                <a:gd name="connsiteX7" fmla="*/ 3101009 w 6188765"/>
                <a:gd name="connsiteY7" fmla="*/ 2665689 h 5318038"/>
                <a:gd name="connsiteX8" fmla="*/ 3670852 w 6188765"/>
                <a:gd name="connsiteY8" fmla="*/ 4110176 h 5318038"/>
                <a:gd name="connsiteX9" fmla="*/ 4161183 w 6188765"/>
                <a:gd name="connsiteY9" fmla="*/ 4998072 h 5318038"/>
                <a:gd name="connsiteX10" fmla="*/ 4638261 w 6188765"/>
                <a:gd name="connsiteY10" fmla="*/ 5316124 h 5318038"/>
                <a:gd name="connsiteX11" fmla="*/ 5221357 w 6188765"/>
                <a:gd name="connsiteY11" fmla="*/ 4878802 h 5318038"/>
                <a:gd name="connsiteX12" fmla="*/ 5711687 w 6188765"/>
                <a:gd name="connsiteY12" fmla="*/ 3911393 h 5318038"/>
                <a:gd name="connsiteX13" fmla="*/ 6188765 w 6188765"/>
                <a:gd name="connsiteY13" fmla="*/ 2652437 h 5318038"/>
                <a:gd name="connsiteX0" fmla="*/ 0 w 6188765"/>
                <a:gd name="connsiteY0" fmla="*/ 2652437 h 5316377"/>
                <a:gd name="connsiteX1" fmla="*/ 490331 w 6188765"/>
                <a:gd name="connsiteY1" fmla="*/ 1366976 h 5316377"/>
                <a:gd name="connsiteX2" fmla="*/ 781879 w 6188765"/>
                <a:gd name="connsiteY2" fmla="*/ 770628 h 5316377"/>
                <a:gd name="connsiteX3" fmla="*/ 1139687 w 6188765"/>
                <a:gd name="connsiteY3" fmla="*/ 214037 h 5316377"/>
                <a:gd name="connsiteX4" fmla="*/ 1577009 w 6188765"/>
                <a:gd name="connsiteY4" fmla="*/ 2002 h 5316377"/>
                <a:gd name="connsiteX5" fmla="*/ 2067339 w 6188765"/>
                <a:gd name="connsiteY5" fmla="*/ 320054 h 5316377"/>
                <a:gd name="connsiteX6" fmla="*/ 2491409 w 6188765"/>
                <a:gd name="connsiteY6" fmla="*/ 1115185 h 5316377"/>
                <a:gd name="connsiteX7" fmla="*/ 3101009 w 6188765"/>
                <a:gd name="connsiteY7" fmla="*/ 2665689 h 5316377"/>
                <a:gd name="connsiteX8" fmla="*/ 3670852 w 6188765"/>
                <a:gd name="connsiteY8" fmla="*/ 4110176 h 5316377"/>
                <a:gd name="connsiteX9" fmla="*/ 4161183 w 6188765"/>
                <a:gd name="connsiteY9" fmla="*/ 4998072 h 5316377"/>
                <a:gd name="connsiteX10" fmla="*/ 4638261 w 6188765"/>
                <a:gd name="connsiteY10" fmla="*/ 5316124 h 5316377"/>
                <a:gd name="connsiteX11" fmla="*/ 5221357 w 6188765"/>
                <a:gd name="connsiteY11" fmla="*/ 4878802 h 5316377"/>
                <a:gd name="connsiteX12" fmla="*/ 5711687 w 6188765"/>
                <a:gd name="connsiteY12" fmla="*/ 3911393 h 5316377"/>
                <a:gd name="connsiteX13" fmla="*/ 6188765 w 6188765"/>
                <a:gd name="connsiteY13" fmla="*/ 2652437 h 5316377"/>
                <a:gd name="connsiteX0" fmla="*/ 0 w 6188765"/>
                <a:gd name="connsiteY0" fmla="*/ 2652437 h 5316377"/>
                <a:gd name="connsiteX1" fmla="*/ 490331 w 6188765"/>
                <a:gd name="connsiteY1" fmla="*/ 1366976 h 5316377"/>
                <a:gd name="connsiteX2" fmla="*/ 781879 w 6188765"/>
                <a:gd name="connsiteY2" fmla="*/ 770628 h 5316377"/>
                <a:gd name="connsiteX3" fmla="*/ 1139687 w 6188765"/>
                <a:gd name="connsiteY3" fmla="*/ 214037 h 5316377"/>
                <a:gd name="connsiteX4" fmla="*/ 1577009 w 6188765"/>
                <a:gd name="connsiteY4" fmla="*/ 2002 h 5316377"/>
                <a:gd name="connsiteX5" fmla="*/ 2067339 w 6188765"/>
                <a:gd name="connsiteY5" fmla="*/ 320054 h 5316377"/>
                <a:gd name="connsiteX6" fmla="*/ 2491409 w 6188765"/>
                <a:gd name="connsiteY6" fmla="*/ 1115185 h 5316377"/>
                <a:gd name="connsiteX7" fmla="*/ 3101009 w 6188765"/>
                <a:gd name="connsiteY7" fmla="*/ 2665689 h 5316377"/>
                <a:gd name="connsiteX8" fmla="*/ 3670852 w 6188765"/>
                <a:gd name="connsiteY8" fmla="*/ 4110176 h 5316377"/>
                <a:gd name="connsiteX9" fmla="*/ 4161183 w 6188765"/>
                <a:gd name="connsiteY9" fmla="*/ 4998072 h 5316377"/>
                <a:gd name="connsiteX10" fmla="*/ 4638261 w 6188765"/>
                <a:gd name="connsiteY10" fmla="*/ 5316124 h 5316377"/>
                <a:gd name="connsiteX11" fmla="*/ 5221357 w 6188765"/>
                <a:gd name="connsiteY11" fmla="*/ 4878802 h 5316377"/>
                <a:gd name="connsiteX12" fmla="*/ 5711687 w 6188765"/>
                <a:gd name="connsiteY12" fmla="*/ 3911393 h 5316377"/>
                <a:gd name="connsiteX13" fmla="*/ 6188765 w 6188765"/>
                <a:gd name="connsiteY13" fmla="*/ 2652437 h 531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88765" h="5316377">
                  <a:moveTo>
                    <a:pt x="0" y="2652437"/>
                  </a:moveTo>
                  <a:cubicBezTo>
                    <a:pt x="180009" y="2166524"/>
                    <a:pt x="360018" y="1680611"/>
                    <a:pt x="490331" y="1366976"/>
                  </a:cubicBezTo>
                  <a:cubicBezTo>
                    <a:pt x="620644" y="1053341"/>
                    <a:pt x="673653" y="962784"/>
                    <a:pt x="781879" y="770628"/>
                  </a:cubicBezTo>
                  <a:cubicBezTo>
                    <a:pt x="890105" y="578471"/>
                    <a:pt x="1007165" y="342141"/>
                    <a:pt x="1139687" y="214037"/>
                  </a:cubicBezTo>
                  <a:cubicBezTo>
                    <a:pt x="1272209" y="85933"/>
                    <a:pt x="1422400" y="-15668"/>
                    <a:pt x="1577009" y="2002"/>
                  </a:cubicBezTo>
                  <a:cubicBezTo>
                    <a:pt x="1731618" y="19671"/>
                    <a:pt x="1914939" y="134524"/>
                    <a:pt x="2067339" y="320054"/>
                  </a:cubicBezTo>
                  <a:cubicBezTo>
                    <a:pt x="2219739" y="505584"/>
                    <a:pt x="2319131" y="724246"/>
                    <a:pt x="2491409" y="1115185"/>
                  </a:cubicBezTo>
                  <a:cubicBezTo>
                    <a:pt x="2663687" y="1506124"/>
                    <a:pt x="3101009" y="2665689"/>
                    <a:pt x="3101009" y="2665689"/>
                  </a:cubicBezTo>
                  <a:cubicBezTo>
                    <a:pt x="3297583" y="3164854"/>
                    <a:pt x="3494156" y="3721446"/>
                    <a:pt x="3670852" y="4110176"/>
                  </a:cubicBezTo>
                  <a:cubicBezTo>
                    <a:pt x="3847548" y="4498907"/>
                    <a:pt x="3999948" y="4797081"/>
                    <a:pt x="4161183" y="4998072"/>
                  </a:cubicBezTo>
                  <a:cubicBezTo>
                    <a:pt x="4322418" y="5199063"/>
                    <a:pt x="4488069" y="5322750"/>
                    <a:pt x="4638261" y="5316124"/>
                  </a:cubicBezTo>
                  <a:cubicBezTo>
                    <a:pt x="4788453" y="5309498"/>
                    <a:pt x="5042453" y="5112924"/>
                    <a:pt x="5221357" y="4878802"/>
                  </a:cubicBezTo>
                  <a:cubicBezTo>
                    <a:pt x="5400261" y="4644680"/>
                    <a:pt x="5550452" y="4282454"/>
                    <a:pt x="5711687" y="3911393"/>
                  </a:cubicBezTo>
                  <a:cubicBezTo>
                    <a:pt x="5872922" y="3540332"/>
                    <a:pt x="6030843" y="3096384"/>
                    <a:pt x="6188765" y="2652437"/>
                  </a:cubicBezTo>
                </a:path>
              </a:pathLst>
            </a:custGeom>
            <a:noFill/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7" name="TextBox 7176"/>
                <p:cNvSpPr txBox="1"/>
                <p:nvPr/>
              </p:nvSpPr>
              <p:spPr>
                <a:xfrm>
                  <a:off x="3332643" y="841200"/>
                  <a:ext cx="10807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7177" name="TextBox 7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2643" y="841200"/>
                  <a:ext cx="1080745" cy="46166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79" name="Group 7178"/>
          <p:cNvGrpSpPr/>
          <p:nvPr/>
        </p:nvGrpSpPr>
        <p:grpSpPr>
          <a:xfrm>
            <a:off x="1105342" y="1066800"/>
            <a:ext cx="7144300" cy="5302345"/>
            <a:chOff x="1105342" y="1066800"/>
            <a:chExt cx="7144300" cy="5302345"/>
          </a:xfrm>
        </p:grpSpPr>
        <p:sp>
          <p:nvSpPr>
            <p:cNvPr id="17" name="Freeform 16"/>
            <p:cNvSpPr/>
            <p:nvPr/>
          </p:nvSpPr>
          <p:spPr>
            <a:xfrm>
              <a:off x="1105342" y="1066800"/>
              <a:ext cx="7144300" cy="5302345"/>
            </a:xfrm>
            <a:custGeom>
              <a:avLst/>
              <a:gdLst>
                <a:gd name="connsiteX0" fmla="*/ 0 w 6175513"/>
                <a:gd name="connsiteY0" fmla="*/ 0 h 5310159"/>
                <a:gd name="connsiteX1" fmla="*/ 198783 w 6175513"/>
                <a:gd name="connsiteY1" fmla="*/ 39757 h 5310159"/>
                <a:gd name="connsiteX2" fmla="*/ 397566 w 6175513"/>
                <a:gd name="connsiteY2" fmla="*/ 198783 h 5310159"/>
                <a:gd name="connsiteX3" fmla="*/ 649357 w 6175513"/>
                <a:gd name="connsiteY3" fmla="*/ 569843 h 5310159"/>
                <a:gd name="connsiteX4" fmla="*/ 1099931 w 6175513"/>
                <a:gd name="connsiteY4" fmla="*/ 1497496 h 5310159"/>
                <a:gd name="connsiteX5" fmla="*/ 1537253 w 6175513"/>
                <a:gd name="connsiteY5" fmla="*/ 2663687 h 5310159"/>
                <a:gd name="connsiteX6" fmla="*/ 2054087 w 6175513"/>
                <a:gd name="connsiteY6" fmla="*/ 3975652 h 5310159"/>
                <a:gd name="connsiteX7" fmla="*/ 2504661 w 6175513"/>
                <a:gd name="connsiteY7" fmla="*/ 4863548 h 5310159"/>
                <a:gd name="connsiteX8" fmla="*/ 2862470 w 6175513"/>
                <a:gd name="connsiteY8" fmla="*/ 5234609 h 5310159"/>
                <a:gd name="connsiteX9" fmla="*/ 3101009 w 6175513"/>
                <a:gd name="connsiteY9" fmla="*/ 5300870 h 5310159"/>
                <a:gd name="connsiteX10" fmla="*/ 3472070 w 6175513"/>
                <a:gd name="connsiteY10" fmla="*/ 5102087 h 5310159"/>
                <a:gd name="connsiteX11" fmla="*/ 3922644 w 6175513"/>
                <a:gd name="connsiteY11" fmla="*/ 4399722 h 5310159"/>
                <a:gd name="connsiteX12" fmla="*/ 4386470 w 6175513"/>
                <a:gd name="connsiteY12" fmla="*/ 3379304 h 5310159"/>
                <a:gd name="connsiteX13" fmla="*/ 4625009 w 6175513"/>
                <a:gd name="connsiteY13" fmla="*/ 2663687 h 5310159"/>
                <a:gd name="connsiteX14" fmla="*/ 5035827 w 6175513"/>
                <a:gd name="connsiteY14" fmla="*/ 1630017 h 5310159"/>
                <a:gd name="connsiteX15" fmla="*/ 5512905 w 6175513"/>
                <a:gd name="connsiteY15" fmla="*/ 622852 h 5310159"/>
                <a:gd name="connsiteX16" fmla="*/ 5830957 w 6175513"/>
                <a:gd name="connsiteY16" fmla="*/ 159026 h 5310159"/>
                <a:gd name="connsiteX17" fmla="*/ 6016487 w 6175513"/>
                <a:gd name="connsiteY17" fmla="*/ 26504 h 5310159"/>
                <a:gd name="connsiteX18" fmla="*/ 6175513 w 6175513"/>
                <a:gd name="connsiteY18" fmla="*/ 0 h 5310159"/>
                <a:gd name="connsiteX0" fmla="*/ 0 w 6175513"/>
                <a:gd name="connsiteY0" fmla="*/ 0 h 5302345"/>
                <a:gd name="connsiteX1" fmla="*/ 198783 w 6175513"/>
                <a:gd name="connsiteY1" fmla="*/ 39757 h 5302345"/>
                <a:gd name="connsiteX2" fmla="*/ 397566 w 6175513"/>
                <a:gd name="connsiteY2" fmla="*/ 198783 h 5302345"/>
                <a:gd name="connsiteX3" fmla="*/ 649357 w 6175513"/>
                <a:gd name="connsiteY3" fmla="*/ 569843 h 5302345"/>
                <a:gd name="connsiteX4" fmla="*/ 1099931 w 6175513"/>
                <a:gd name="connsiteY4" fmla="*/ 1497496 h 5302345"/>
                <a:gd name="connsiteX5" fmla="*/ 1537253 w 6175513"/>
                <a:gd name="connsiteY5" fmla="*/ 2663687 h 5302345"/>
                <a:gd name="connsiteX6" fmla="*/ 2054087 w 6175513"/>
                <a:gd name="connsiteY6" fmla="*/ 3975652 h 5302345"/>
                <a:gd name="connsiteX7" fmla="*/ 2504661 w 6175513"/>
                <a:gd name="connsiteY7" fmla="*/ 4863548 h 5302345"/>
                <a:gd name="connsiteX8" fmla="*/ 2862470 w 6175513"/>
                <a:gd name="connsiteY8" fmla="*/ 5234609 h 5302345"/>
                <a:gd name="connsiteX9" fmla="*/ 3101009 w 6175513"/>
                <a:gd name="connsiteY9" fmla="*/ 5300870 h 5302345"/>
                <a:gd name="connsiteX10" fmla="*/ 3472070 w 6175513"/>
                <a:gd name="connsiteY10" fmla="*/ 5102087 h 5302345"/>
                <a:gd name="connsiteX11" fmla="*/ 3922644 w 6175513"/>
                <a:gd name="connsiteY11" fmla="*/ 4399722 h 5302345"/>
                <a:gd name="connsiteX12" fmla="*/ 4386470 w 6175513"/>
                <a:gd name="connsiteY12" fmla="*/ 3379304 h 5302345"/>
                <a:gd name="connsiteX13" fmla="*/ 4625009 w 6175513"/>
                <a:gd name="connsiteY13" fmla="*/ 2663687 h 5302345"/>
                <a:gd name="connsiteX14" fmla="*/ 5035827 w 6175513"/>
                <a:gd name="connsiteY14" fmla="*/ 1630017 h 5302345"/>
                <a:gd name="connsiteX15" fmla="*/ 5512905 w 6175513"/>
                <a:gd name="connsiteY15" fmla="*/ 622852 h 5302345"/>
                <a:gd name="connsiteX16" fmla="*/ 5830957 w 6175513"/>
                <a:gd name="connsiteY16" fmla="*/ 159026 h 5302345"/>
                <a:gd name="connsiteX17" fmla="*/ 6016487 w 6175513"/>
                <a:gd name="connsiteY17" fmla="*/ 26504 h 5302345"/>
                <a:gd name="connsiteX18" fmla="*/ 6175513 w 6175513"/>
                <a:gd name="connsiteY18" fmla="*/ 0 h 5302345"/>
                <a:gd name="connsiteX0" fmla="*/ 0 w 6175513"/>
                <a:gd name="connsiteY0" fmla="*/ 0 h 5302345"/>
                <a:gd name="connsiteX1" fmla="*/ 198783 w 6175513"/>
                <a:gd name="connsiteY1" fmla="*/ 39757 h 5302345"/>
                <a:gd name="connsiteX2" fmla="*/ 397566 w 6175513"/>
                <a:gd name="connsiteY2" fmla="*/ 198783 h 5302345"/>
                <a:gd name="connsiteX3" fmla="*/ 649357 w 6175513"/>
                <a:gd name="connsiteY3" fmla="*/ 569843 h 5302345"/>
                <a:gd name="connsiteX4" fmla="*/ 1099931 w 6175513"/>
                <a:gd name="connsiteY4" fmla="*/ 1497496 h 5302345"/>
                <a:gd name="connsiteX5" fmla="*/ 1537253 w 6175513"/>
                <a:gd name="connsiteY5" fmla="*/ 2663687 h 5302345"/>
                <a:gd name="connsiteX6" fmla="*/ 2054087 w 6175513"/>
                <a:gd name="connsiteY6" fmla="*/ 3975652 h 5302345"/>
                <a:gd name="connsiteX7" fmla="*/ 2504661 w 6175513"/>
                <a:gd name="connsiteY7" fmla="*/ 4863548 h 5302345"/>
                <a:gd name="connsiteX8" fmla="*/ 2862470 w 6175513"/>
                <a:gd name="connsiteY8" fmla="*/ 5234609 h 5302345"/>
                <a:gd name="connsiteX9" fmla="*/ 3101009 w 6175513"/>
                <a:gd name="connsiteY9" fmla="*/ 5300870 h 5302345"/>
                <a:gd name="connsiteX10" fmla="*/ 3472070 w 6175513"/>
                <a:gd name="connsiteY10" fmla="*/ 5102087 h 5302345"/>
                <a:gd name="connsiteX11" fmla="*/ 3922644 w 6175513"/>
                <a:gd name="connsiteY11" fmla="*/ 4399722 h 5302345"/>
                <a:gd name="connsiteX12" fmla="*/ 4386470 w 6175513"/>
                <a:gd name="connsiteY12" fmla="*/ 3379304 h 5302345"/>
                <a:gd name="connsiteX13" fmla="*/ 4625009 w 6175513"/>
                <a:gd name="connsiteY13" fmla="*/ 2663687 h 5302345"/>
                <a:gd name="connsiteX14" fmla="*/ 5035827 w 6175513"/>
                <a:gd name="connsiteY14" fmla="*/ 1630017 h 5302345"/>
                <a:gd name="connsiteX15" fmla="*/ 5512905 w 6175513"/>
                <a:gd name="connsiteY15" fmla="*/ 622852 h 5302345"/>
                <a:gd name="connsiteX16" fmla="*/ 5830957 w 6175513"/>
                <a:gd name="connsiteY16" fmla="*/ 159026 h 5302345"/>
                <a:gd name="connsiteX17" fmla="*/ 6016487 w 6175513"/>
                <a:gd name="connsiteY17" fmla="*/ 26504 h 5302345"/>
                <a:gd name="connsiteX18" fmla="*/ 6175513 w 6175513"/>
                <a:gd name="connsiteY18" fmla="*/ 0 h 530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75513" h="5302345">
                  <a:moveTo>
                    <a:pt x="0" y="0"/>
                  </a:moveTo>
                  <a:cubicBezTo>
                    <a:pt x="66261" y="3313"/>
                    <a:pt x="132522" y="6626"/>
                    <a:pt x="198783" y="39757"/>
                  </a:cubicBezTo>
                  <a:cubicBezTo>
                    <a:pt x="265044" y="72888"/>
                    <a:pt x="322470" y="110435"/>
                    <a:pt x="397566" y="198783"/>
                  </a:cubicBezTo>
                  <a:cubicBezTo>
                    <a:pt x="472662" y="287131"/>
                    <a:pt x="532296" y="353391"/>
                    <a:pt x="649357" y="569843"/>
                  </a:cubicBezTo>
                  <a:cubicBezTo>
                    <a:pt x="766418" y="786295"/>
                    <a:pt x="951948" y="1148522"/>
                    <a:pt x="1099931" y="1497496"/>
                  </a:cubicBezTo>
                  <a:cubicBezTo>
                    <a:pt x="1247914" y="1846470"/>
                    <a:pt x="1378227" y="2250661"/>
                    <a:pt x="1537253" y="2663687"/>
                  </a:cubicBezTo>
                  <a:cubicBezTo>
                    <a:pt x="1696279" y="3076713"/>
                    <a:pt x="1892852" y="3609009"/>
                    <a:pt x="2054087" y="3975652"/>
                  </a:cubicBezTo>
                  <a:cubicBezTo>
                    <a:pt x="2215322" y="4342295"/>
                    <a:pt x="2369931" y="4653722"/>
                    <a:pt x="2504661" y="4863548"/>
                  </a:cubicBezTo>
                  <a:cubicBezTo>
                    <a:pt x="2639391" y="5073374"/>
                    <a:pt x="2763079" y="5161722"/>
                    <a:pt x="2862470" y="5234609"/>
                  </a:cubicBezTo>
                  <a:cubicBezTo>
                    <a:pt x="2961861" y="5307496"/>
                    <a:pt x="3017944" y="5304422"/>
                    <a:pt x="3101009" y="5300870"/>
                  </a:cubicBezTo>
                  <a:cubicBezTo>
                    <a:pt x="3184074" y="5297318"/>
                    <a:pt x="3335131" y="5252278"/>
                    <a:pt x="3472070" y="5102087"/>
                  </a:cubicBezTo>
                  <a:cubicBezTo>
                    <a:pt x="3609009" y="4951896"/>
                    <a:pt x="3770244" y="4686852"/>
                    <a:pt x="3922644" y="4399722"/>
                  </a:cubicBezTo>
                  <a:cubicBezTo>
                    <a:pt x="4075044" y="4112592"/>
                    <a:pt x="4269409" y="3668643"/>
                    <a:pt x="4386470" y="3379304"/>
                  </a:cubicBezTo>
                  <a:cubicBezTo>
                    <a:pt x="4503531" y="3089965"/>
                    <a:pt x="4516783" y="2955235"/>
                    <a:pt x="4625009" y="2663687"/>
                  </a:cubicBezTo>
                  <a:cubicBezTo>
                    <a:pt x="4733235" y="2372139"/>
                    <a:pt x="4887844" y="1970156"/>
                    <a:pt x="5035827" y="1630017"/>
                  </a:cubicBezTo>
                  <a:cubicBezTo>
                    <a:pt x="5183810" y="1289878"/>
                    <a:pt x="5380383" y="868017"/>
                    <a:pt x="5512905" y="622852"/>
                  </a:cubicBezTo>
                  <a:cubicBezTo>
                    <a:pt x="5645427" y="377687"/>
                    <a:pt x="5747027" y="258417"/>
                    <a:pt x="5830957" y="159026"/>
                  </a:cubicBezTo>
                  <a:cubicBezTo>
                    <a:pt x="5914887" y="59635"/>
                    <a:pt x="5959061" y="53008"/>
                    <a:pt x="6016487" y="26504"/>
                  </a:cubicBezTo>
                  <a:cubicBezTo>
                    <a:pt x="6073913" y="0"/>
                    <a:pt x="6124713" y="0"/>
                    <a:pt x="6175513" y="0"/>
                  </a:cubicBezTo>
                </a:path>
              </a:pathLst>
            </a:cu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2590800" y="2743199"/>
                  <a:ext cx="11240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smtClean="0">
                                    <a:solidFill>
                                      <a:srgbClr val="FFC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2743199"/>
                  <a:ext cx="1124026" cy="46166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80" name="Rounded Rectangle 7179"/>
          <p:cNvSpPr/>
          <p:nvPr/>
        </p:nvSpPr>
        <p:spPr>
          <a:xfrm>
            <a:off x="927652" y="795993"/>
            <a:ext cx="329151" cy="588641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Oval 7180"/>
          <p:cNvSpPr/>
          <p:nvPr/>
        </p:nvSpPr>
        <p:spPr>
          <a:xfrm>
            <a:off x="4330578" y="1130178"/>
            <a:ext cx="2527422" cy="2527422"/>
          </a:xfrm>
          <a:prstGeom prst="ellipse">
            <a:avLst/>
          </a:prstGeom>
          <a:gradFill flip="none" rotWithShape="1">
            <a:gsLst>
              <a:gs pos="55000">
                <a:schemeClr val="bg2"/>
              </a:gs>
              <a:gs pos="100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564805" y="1434896"/>
            <a:ext cx="2057866" cy="2057866"/>
          </a:xfrm>
          <a:prstGeom prst="ellipse">
            <a:avLst/>
          </a:prstGeom>
          <a:gradFill>
            <a:gsLst>
              <a:gs pos="100000">
                <a:srgbClr val="FF0066"/>
              </a:gs>
              <a:gs pos="52000">
                <a:schemeClr val="accent6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5" name="Isosceles Triangle 7174"/>
          <p:cNvSpPr/>
          <p:nvPr/>
        </p:nvSpPr>
        <p:spPr>
          <a:xfrm>
            <a:off x="5566877" y="1946508"/>
            <a:ext cx="919864" cy="51963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2"/>
          <p:cNvSpPr/>
          <p:nvPr/>
        </p:nvSpPr>
        <p:spPr>
          <a:xfrm rot="10800000">
            <a:off x="4689918" y="2445633"/>
            <a:ext cx="919864" cy="51963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Isosceles Triangle 124"/>
          <p:cNvSpPr/>
          <p:nvPr/>
        </p:nvSpPr>
        <p:spPr>
          <a:xfrm rot="10800000" flipH="1">
            <a:off x="5582920" y="2449113"/>
            <a:ext cx="903821" cy="51963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Isosceles Triangle 125"/>
          <p:cNvSpPr/>
          <p:nvPr/>
        </p:nvSpPr>
        <p:spPr>
          <a:xfrm flipH="1">
            <a:off x="4689918" y="1929479"/>
            <a:ext cx="903820" cy="51963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Isosceles Triangle 126"/>
          <p:cNvSpPr/>
          <p:nvPr/>
        </p:nvSpPr>
        <p:spPr>
          <a:xfrm rot="5400000">
            <a:off x="4886020" y="1742276"/>
            <a:ext cx="919864" cy="51963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127"/>
          <p:cNvSpPr/>
          <p:nvPr/>
        </p:nvSpPr>
        <p:spPr>
          <a:xfrm rot="5400000" flipV="1">
            <a:off x="5393624" y="1741377"/>
            <a:ext cx="919864" cy="519636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/>
          <p:cNvSpPr/>
          <p:nvPr/>
        </p:nvSpPr>
        <p:spPr>
          <a:xfrm rot="5400000" flipH="1">
            <a:off x="4898503" y="2649655"/>
            <a:ext cx="894898" cy="519635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 rot="5400000" flipH="1" flipV="1">
            <a:off x="5406109" y="2648756"/>
            <a:ext cx="894895" cy="519636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/>
        </p:nvSpPr>
        <p:spPr>
          <a:xfrm rot="5400000" flipV="1">
            <a:off x="5603103" y="1727615"/>
            <a:ext cx="717355" cy="72563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Isosceles Triangle 131"/>
          <p:cNvSpPr/>
          <p:nvPr/>
        </p:nvSpPr>
        <p:spPr>
          <a:xfrm rot="5400000" flipH="1" flipV="1">
            <a:off x="5594543" y="2457520"/>
            <a:ext cx="738485" cy="721629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Isosceles Triangle 132"/>
          <p:cNvSpPr/>
          <p:nvPr/>
        </p:nvSpPr>
        <p:spPr>
          <a:xfrm rot="5400000">
            <a:off x="4875192" y="1730341"/>
            <a:ext cx="717355" cy="722161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Isosceles Triangle 133"/>
          <p:cNvSpPr/>
          <p:nvPr/>
        </p:nvSpPr>
        <p:spPr>
          <a:xfrm rot="5400000" flipH="1">
            <a:off x="4870633" y="2460236"/>
            <a:ext cx="738485" cy="718170"/>
          </a:xfrm>
          <a:prstGeom prst="triangle">
            <a:avLst>
              <a:gd name="adj" fmla="val 100000"/>
            </a:avLst>
          </a:prstGeom>
          <a:gradFill>
            <a:gsLst>
              <a:gs pos="0">
                <a:srgbClr val="0070C0"/>
              </a:gs>
              <a:gs pos="100000">
                <a:schemeClr val="bg2"/>
              </a:gs>
            </a:gsLst>
            <a:lin ang="16200000" scaled="1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6" name="Oval 7175"/>
          <p:cNvSpPr/>
          <p:nvPr/>
        </p:nvSpPr>
        <p:spPr>
          <a:xfrm>
            <a:off x="6540320" y="2366741"/>
            <a:ext cx="164702" cy="164702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22000">
                <a:srgbClr val="66008F"/>
              </a:gs>
              <a:gs pos="47000">
                <a:srgbClr val="BA0066"/>
              </a:gs>
              <a:gs pos="80000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918957" y="630982"/>
                <a:ext cx="2662524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957" y="630982"/>
                <a:ext cx="2662524" cy="78053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4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9759E-6 L 0.78056 -0.00069 " pathEditMode="relative" rAng="0" ptsTypes="AA">
                                      <p:cBhvr>
                                        <p:cTn id="36" dur="1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28" y="-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0141E-7 C -3.33333E-6 0.08262 -0.05052 0.14997 -0.1125 0.14997 C -0.17482 0.14997 -0.225 0.08262 -0.225 -5.90141E-7 C -0.225 -0.08262 -0.17482 -0.14904 -0.1125 -0.14904 C -0.05052 -0.14904 -3.33333E-6 -0.08262 -3.33333E-6 -5.90141E-7 Z " pathEditMode="relative" rAng="5400000" ptsTypes="fffff">
                                      <p:cBhvr>
                                        <p:cTn id="38" dur="10000" spd="-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3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83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42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1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3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2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42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1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3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3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333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4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1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33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2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2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1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53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583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83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2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42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1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667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3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833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42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1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833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42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42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1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7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6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0" grpId="1" animBg="1"/>
      <p:bldP spid="7181" grpId="0" animBg="1"/>
      <p:bldP spid="2" grpId="0" animBg="1"/>
      <p:bldP spid="7175" grpId="0" animBg="1"/>
      <p:bldP spid="7175" grpId="1" animBg="1"/>
      <p:bldP spid="123" grpId="0" animBg="1"/>
      <p:bldP spid="123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7176" grpId="0" animBg="1"/>
      <p:bldP spid="7176" grpId="1" animBg="1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Derivative of cosine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76600" y="762000"/>
                <a:ext cx="2662524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762000"/>
                <a:ext cx="2662524" cy="7805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96900" y="1905000"/>
                <a:ext cx="2799100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900" y="1905000"/>
                <a:ext cx="2799100" cy="7805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1219200" y="2971800"/>
            <a:ext cx="4649215" cy="2696323"/>
            <a:chOff x="3962400" y="2308627"/>
            <a:chExt cx="2514600" cy="1458348"/>
          </a:xfrm>
        </p:grpSpPr>
        <p:sp>
          <p:nvSpPr>
            <p:cNvPr id="55" name="Isosceles Triangle 54"/>
            <p:cNvSpPr/>
            <p:nvPr/>
          </p:nvSpPr>
          <p:spPr>
            <a:xfrm>
              <a:off x="3962400" y="2308627"/>
              <a:ext cx="2514600" cy="1458348"/>
            </a:xfrm>
            <a:prstGeom prst="triangle">
              <a:avLst>
                <a:gd name="adj" fmla="val 100000"/>
              </a:avLst>
            </a:prstGeom>
            <a:gradFill>
              <a:gsLst>
                <a:gs pos="100000">
                  <a:schemeClr val="bg2"/>
                </a:gs>
                <a:gs pos="0">
                  <a:srgbClr val="0070C0"/>
                </a:gs>
              </a:gsLst>
              <a:lin ang="2700000" scaled="1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286612" y="3577682"/>
              <a:ext cx="174597" cy="174597"/>
            </a:xfrm>
            <a:prstGeom prst="rect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400" y="5312519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312519"/>
                <a:ext cx="37414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152551" y="3319651"/>
                <a:ext cx="791049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51" y="3319651"/>
                <a:ext cx="791049" cy="5629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90572" y="5804554"/>
                <a:ext cx="2299347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72" y="5804554"/>
                <a:ext cx="2299347" cy="5629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953539" y="4163991"/>
                <a:ext cx="2299347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39" y="4163991"/>
                <a:ext cx="2299347" cy="5629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1053164" y="2959003"/>
            <a:ext cx="843436" cy="721295"/>
            <a:chOff x="1721026" y="5320006"/>
            <a:chExt cx="843436" cy="721295"/>
          </a:xfrm>
        </p:grpSpPr>
        <p:sp>
          <p:nvSpPr>
            <p:cNvPr id="60" name="Octagon 59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721026" y="5449821"/>
              <a:ext cx="843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STOP</a:t>
              </a:r>
              <a:endParaRPr lang="en-US" sz="24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64212" y="2904152"/>
            <a:ext cx="63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Hint: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3" grpId="0"/>
      <p:bldP spid="2" grpId="0"/>
      <p:bldP spid="57" grpId="0"/>
      <p:bldP spid="4" grpId="0"/>
      <p:bldP spid="5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77488" y="1532640"/>
            <a:ext cx="980520" cy="3962866"/>
            <a:chOff x="612639" y="1532640"/>
            <a:chExt cx="980520" cy="3962866"/>
          </a:xfrm>
        </p:grpSpPr>
        <p:cxnSp>
          <p:nvCxnSpPr>
            <p:cNvPr id="74" name="Straight Arrow Connector 73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Freeform 5"/>
          <p:cNvSpPr/>
          <p:nvPr/>
        </p:nvSpPr>
        <p:spPr>
          <a:xfrm>
            <a:off x="1004003" y="1365162"/>
            <a:ext cx="3909205" cy="3261084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205" h="3261084">
                <a:moveTo>
                  <a:pt x="0" y="2626170"/>
                </a:moveTo>
                <a:cubicBezTo>
                  <a:pt x="126457" y="2403730"/>
                  <a:pt x="287909" y="2214512"/>
                  <a:pt x="520942" y="2319876"/>
                </a:cubicBezTo>
                <a:cubicBezTo>
                  <a:pt x="753975" y="2425240"/>
                  <a:pt x="985888" y="3316589"/>
                  <a:pt x="1398198" y="3258354"/>
                </a:cubicBezTo>
                <a:cubicBezTo>
                  <a:pt x="1810508" y="3200119"/>
                  <a:pt x="2576304" y="2513526"/>
                  <a:pt x="2994805" y="1970467"/>
                </a:cubicBezTo>
                <a:cubicBezTo>
                  <a:pt x="3413306" y="1427408"/>
                  <a:pt x="3598712" y="1000400"/>
                  <a:pt x="3909205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le:GodfreyKneller-IsaacNewton-16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76738"/>
            <a:ext cx="1264407" cy="17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Gottfried Wilhelm von Leibniz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23" y="784559"/>
            <a:ext cx="1366732" cy="17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Slope and derivative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017795" y="5029200"/>
            <a:ext cx="4316205" cy="880453"/>
            <a:chOff x="959695" y="5029200"/>
            <a:chExt cx="4316205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837044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044" y="5029200"/>
                  <a:ext cx="43885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>
              <a:off x="959695" y="5214810"/>
              <a:ext cx="3993304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2421067" y="2874724"/>
            <a:ext cx="1904067" cy="173817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>
            <a:off x="2421067" y="3491948"/>
            <a:ext cx="1447034" cy="112086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Isosceles Triangle 99"/>
          <p:cNvSpPr/>
          <p:nvPr/>
        </p:nvSpPr>
        <p:spPr>
          <a:xfrm>
            <a:off x="2418967" y="4001476"/>
            <a:ext cx="954133" cy="615263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sosceles Triangle 100"/>
          <p:cNvSpPr/>
          <p:nvPr/>
        </p:nvSpPr>
        <p:spPr>
          <a:xfrm>
            <a:off x="2418967" y="4384431"/>
            <a:ext cx="477065" cy="224393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831656" y="5106979"/>
            <a:ext cx="1010085" cy="633620"/>
            <a:chOff x="2014534" y="5244923"/>
            <a:chExt cx="1010085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014534" y="5509211"/>
                  <a:ext cx="10100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534" y="5509211"/>
                  <a:ext cx="1010085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6857" y="2682827"/>
            <a:ext cx="1564337" cy="369332"/>
            <a:chOff x="-172553" y="4573404"/>
            <a:chExt cx="156433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-172553" y="4573404"/>
                  <a:ext cx="13350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2553" y="4573404"/>
                  <a:ext cx="133504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/>
            <p:cNvCxnSpPr/>
            <p:nvPr/>
          </p:nvCxnSpPr>
          <p:spPr>
            <a:xfrm rot="16200000">
              <a:off x="1250379" y="4623896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Oval 87"/>
          <p:cNvSpPr/>
          <p:nvPr/>
        </p:nvSpPr>
        <p:spPr>
          <a:xfrm>
            <a:off x="4218018" y="2781377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22271" y="4421004"/>
            <a:ext cx="2062870" cy="1305126"/>
            <a:chOff x="564171" y="4421004"/>
            <a:chExt cx="2062870" cy="1305126"/>
          </a:xfrm>
        </p:grpSpPr>
        <p:grpSp>
          <p:nvGrpSpPr>
            <p:cNvPr id="25" name="Group 24"/>
            <p:cNvGrpSpPr/>
            <p:nvPr/>
          </p:nvGrpSpPr>
          <p:grpSpPr>
            <a:xfrm>
              <a:off x="2160952" y="5092510"/>
              <a:ext cx="466089" cy="633620"/>
              <a:chOff x="2160952" y="5092510"/>
              <a:chExt cx="466089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160952" y="5356798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00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0952" y="5356798"/>
                    <a:ext cx="466089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/>
              <p:cNvCxnSpPr/>
              <p:nvPr/>
            </p:nvCxnSpPr>
            <p:spPr>
              <a:xfrm>
                <a:off x="2362967" y="5092510"/>
                <a:ext cx="0" cy="282809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564171" y="4421004"/>
              <a:ext cx="981241" cy="369332"/>
              <a:chOff x="564171" y="4421004"/>
              <a:chExt cx="981241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564171" y="4421004"/>
                    <a:ext cx="7910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171" y="4421004"/>
                    <a:ext cx="791049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Connector 69"/>
              <p:cNvCxnSpPr/>
              <p:nvPr/>
            </p:nvCxnSpPr>
            <p:spPr>
              <a:xfrm rot="16200000">
                <a:off x="1404007" y="4471496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Oval 83"/>
            <p:cNvSpPr/>
            <p:nvPr/>
          </p:nvSpPr>
          <p:spPr>
            <a:xfrm>
              <a:off x="2256612" y="4524329"/>
              <a:ext cx="214233" cy="214233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4267082" y="3618892"/>
                <a:ext cx="508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82" y="3618892"/>
                <a:ext cx="508794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245248" y="4591689"/>
                <a:ext cx="508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48" y="4591689"/>
                <a:ext cx="50879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/>
              <p:cNvSpPr txBox="1"/>
              <p:nvPr/>
            </p:nvSpPr>
            <p:spPr>
              <a:xfrm>
                <a:off x="4953000" y="2743200"/>
                <a:ext cx="3989875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rise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run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66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5" name="TextBox 2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43200"/>
                <a:ext cx="3989875" cy="78053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158538" y="3791465"/>
                <a:ext cx="3756862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38" y="3791465"/>
                <a:ext cx="3756862" cy="78053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7" name="Rectangle 226"/>
          <p:cNvSpPr/>
          <p:nvPr/>
        </p:nvSpPr>
        <p:spPr>
          <a:xfrm>
            <a:off x="6553200" y="2743200"/>
            <a:ext cx="2362200" cy="74874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149359" y="3823252"/>
            <a:ext cx="1181100" cy="74874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3.33333E-6 0.00024 -0.05122 0.09885 -0.08976 0.14538 C -0.1283 0.1919 -0.14879 0.21899 -0.20313 0.25255 " pathEditMode="relative" rAng="0" ptsTypes="fsf">
                                      <p:cBhvr>
                                        <p:cTn id="58" dur="4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12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88" grpId="0" animBg="1"/>
      <p:bldP spid="88" grpId="1" animBg="1"/>
      <p:bldP spid="224" grpId="0"/>
      <p:bldP spid="111" grpId="0"/>
      <p:bldP spid="225" grpId="0"/>
      <p:bldP spid="113" grpId="0"/>
      <p:bldP spid="227" grpId="0" animBg="1"/>
      <p:bldP spid="1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sosceles Triangle 122"/>
          <p:cNvSpPr/>
          <p:nvPr/>
        </p:nvSpPr>
        <p:spPr>
          <a:xfrm>
            <a:off x="3311781" y="4701679"/>
            <a:ext cx="203242" cy="137702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194" h="366907">
                <a:moveTo>
                  <a:pt x="0" y="333600"/>
                </a:moveTo>
                <a:lnTo>
                  <a:pt x="459384" y="0"/>
                </a:lnTo>
                <a:lnTo>
                  <a:pt x="463194" y="366907"/>
                </a:lnTo>
                <a:lnTo>
                  <a:pt x="0" y="33360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358896" y="266700"/>
            <a:ext cx="6917612" cy="6972300"/>
            <a:chOff x="-358896" y="266700"/>
            <a:chExt cx="6917612" cy="6972300"/>
          </a:xfrm>
        </p:grpSpPr>
        <p:sp>
          <p:nvSpPr>
            <p:cNvPr id="5" name="Rectangle 4"/>
            <p:cNvSpPr/>
            <p:nvPr/>
          </p:nvSpPr>
          <p:spPr>
            <a:xfrm>
              <a:off x="4495800" y="266700"/>
              <a:ext cx="2062916" cy="69723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58896" y="2362200"/>
              <a:ext cx="2621334" cy="47244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0" y="3225968"/>
            <a:ext cx="3581400" cy="2639300"/>
            <a:chOff x="6096000" y="3225968"/>
            <a:chExt cx="3581400" cy="26393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259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Sinusoidal functions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-76201" y="-323850"/>
            <a:ext cx="9448801" cy="314325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62690" y="727177"/>
            <a:ext cx="2369566" cy="1670845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1 w 3101967"/>
              <a:gd name="connsiteY0" fmla="*/ 1441900 h 2383108"/>
              <a:gd name="connsiteX1" fmla="*/ 877257 w 3101967"/>
              <a:gd name="connsiteY1" fmla="*/ 2380378 h 2383108"/>
              <a:gd name="connsiteX2" fmla="*/ 2473864 w 3101967"/>
              <a:gd name="connsiteY2" fmla="*/ 1092491 h 2383108"/>
              <a:gd name="connsiteX3" fmla="*/ 3101967 w 3101967"/>
              <a:gd name="connsiteY3" fmla="*/ 0 h 2383108"/>
              <a:gd name="connsiteX0" fmla="*/ 0 w 3183849"/>
              <a:gd name="connsiteY0" fmla="*/ 2143767 h 2433380"/>
              <a:gd name="connsiteX1" fmla="*/ 959139 w 3183849"/>
              <a:gd name="connsiteY1" fmla="*/ 2380378 h 2433380"/>
              <a:gd name="connsiteX2" fmla="*/ 2555746 w 3183849"/>
              <a:gd name="connsiteY2" fmla="*/ 1092491 h 2433380"/>
              <a:gd name="connsiteX3" fmla="*/ 3183849 w 3183849"/>
              <a:gd name="connsiteY3" fmla="*/ 0 h 2433380"/>
              <a:gd name="connsiteX0" fmla="*/ 0 w 3125868"/>
              <a:gd name="connsiteY0" fmla="*/ 2124440 h 2429934"/>
              <a:gd name="connsiteX1" fmla="*/ 901158 w 3125868"/>
              <a:gd name="connsiteY1" fmla="*/ 2380378 h 2429934"/>
              <a:gd name="connsiteX2" fmla="*/ 2497765 w 3125868"/>
              <a:gd name="connsiteY2" fmla="*/ 1092491 h 2429934"/>
              <a:gd name="connsiteX3" fmla="*/ 3125868 w 3125868"/>
              <a:gd name="connsiteY3" fmla="*/ 0 h 2429934"/>
              <a:gd name="connsiteX0" fmla="*/ 0 w 3125868"/>
              <a:gd name="connsiteY0" fmla="*/ 2124440 h 2426343"/>
              <a:gd name="connsiteX1" fmla="*/ 901158 w 3125868"/>
              <a:gd name="connsiteY1" fmla="*/ 2380378 h 2426343"/>
              <a:gd name="connsiteX2" fmla="*/ 2497765 w 3125868"/>
              <a:gd name="connsiteY2" fmla="*/ 1092491 h 2426343"/>
              <a:gd name="connsiteX3" fmla="*/ 3125868 w 3125868"/>
              <a:gd name="connsiteY3" fmla="*/ 0 h 2426343"/>
              <a:gd name="connsiteX0" fmla="*/ 0 w 3357789"/>
              <a:gd name="connsiteY0" fmla="*/ 2221074 h 2444253"/>
              <a:gd name="connsiteX1" fmla="*/ 1133079 w 3357789"/>
              <a:gd name="connsiteY1" fmla="*/ 2380378 h 2444253"/>
              <a:gd name="connsiteX2" fmla="*/ 2729686 w 3357789"/>
              <a:gd name="connsiteY2" fmla="*/ 1092491 h 2444253"/>
              <a:gd name="connsiteX3" fmla="*/ 3357789 w 3357789"/>
              <a:gd name="connsiteY3" fmla="*/ 0 h 2444253"/>
              <a:gd name="connsiteX0" fmla="*/ 0 w 3357789"/>
              <a:gd name="connsiteY0" fmla="*/ 2221074 h 2420158"/>
              <a:gd name="connsiteX1" fmla="*/ 1133079 w 3357789"/>
              <a:gd name="connsiteY1" fmla="*/ 2380378 h 2420158"/>
              <a:gd name="connsiteX2" fmla="*/ 2729686 w 3357789"/>
              <a:gd name="connsiteY2" fmla="*/ 1092491 h 2420158"/>
              <a:gd name="connsiteX3" fmla="*/ 3357789 w 3357789"/>
              <a:gd name="connsiteY3" fmla="*/ 0 h 2420158"/>
              <a:gd name="connsiteX0" fmla="*/ 0 w 3455734"/>
              <a:gd name="connsiteY0" fmla="*/ 2341621 h 2436735"/>
              <a:gd name="connsiteX1" fmla="*/ 1231024 w 3455734"/>
              <a:gd name="connsiteY1" fmla="*/ 2380378 h 2436735"/>
              <a:gd name="connsiteX2" fmla="*/ 2827631 w 3455734"/>
              <a:gd name="connsiteY2" fmla="*/ 1092491 h 2436735"/>
              <a:gd name="connsiteX3" fmla="*/ 3455734 w 3455734"/>
              <a:gd name="connsiteY3" fmla="*/ 0 h 243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5734" h="2436735">
                <a:moveTo>
                  <a:pt x="0" y="2341621"/>
                </a:moveTo>
                <a:cubicBezTo>
                  <a:pt x="445628" y="2137757"/>
                  <a:pt x="759752" y="2588566"/>
                  <a:pt x="1231024" y="2380378"/>
                </a:cubicBezTo>
                <a:cubicBezTo>
                  <a:pt x="1702296" y="2172190"/>
                  <a:pt x="2409130" y="1635550"/>
                  <a:pt x="2827631" y="1092491"/>
                </a:cubicBezTo>
                <a:cubicBezTo>
                  <a:pt x="3246132" y="549432"/>
                  <a:pt x="3164328" y="605946"/>
                  <a:pt x="3455734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6919728" y="1162877"/>
            <a:ext cx="1305602" cy="119185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6919728" y="1586166"/>
            <a:ext cx="992218" cy="768562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>
            <a:off x="6918287" y="1932849"/>
            <a:ext cx="654241" cy="42187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6918287" y="2200864"/>
            <a:ext cx="327119" cy="1538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151880" y="1096239"/>
            <a:ext cx="146898" cy="14689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46800" y="2291365"/>
            <a:ext cx="146898" cy="146898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blipFill rotWithShape="1">
                <a:blip r:embed="rId5"/>
                <a:stretch>
                  <a:fillRect r="-35088" b="-6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blipFill rotWithShape="1">
                <a:blip r:embed="rId6"/>
                <a:stretch>
                  <a:fillRect r="-1929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890391" y="773668"/>
            <a:ext cx="313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Derivatives and differentials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Differentiation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8600" y="3225968"/>
            <a:ext cx="1925784" cy="2793832"/>
            <a:chOff x="228600" y="3225968"/>
            <a:chExt cx="1925784" cy="2793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304800" y="32259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Power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48475" y="4322964"/>
              <a:ext cx="1681615" cy="1696836"/>
              <a:chOff x="-556592" y="1007224"/>
              <a:chExt cx="4325379" cy="4364532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1869292" y="3334876"/>
                <a:ext cx="1327838" cy="1465723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1869292" y="4382608"/>
                <a:ext cx="663919" cy="415507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1869292" y="4648200"/>
                <a:ext cx="331959" cy="15014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461447" y="4977570"/>
                <a:ext cx="3307340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895179" y="1684325"/>
                <a:ext cx="1023" cy="3573941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188348" y="4869739"/>
                <a:ext cx="0" cy="28281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-556592" y="1007224"/>
                <a:ext cx="4244009" cy="4364532"/>
              </a:xfrm>
              <a:custGeom>
                <a:avLst/>
                <a:gdLst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653988"/>
                  <a:gd name="connsiteY0" fmla="*/ 0 h 1741394"/>
                  <a:gd name="connsiteX1" fmla="*/ 867335 w 1653988"/>
                  <a:gd name="connsiteY1" fmla="*/ 1741394 h 1741394"/>
                  <a:gd name="connsiteX2" fmla="*/ 1653988 w 1653988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47264"/>
                  <a:gd name="connsiteY0" fmla="*/ 6724 h 1748119"/>
                  <a:gd name="connsiteX1" fmla="*/ 867335 w 1647264"/>
                  <a:gd name="connsiteY1" fmla="*/ 1748118 h 1748119"/>
                  <a:gd name="connsiteX2" fmla="*/ 1647264 w 1647264"/>
                  <a:gd name="connsiteY2" fmla="*/ 0 h 1748119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53987"/>
                  <a:gd name="connsiteY0" fmla="*/ 20171 h 1748127"/>
                  <a:gd name="connsiteX1" fmla="*/ 874058 w 1653987"/>
                  <a:gd name="connsiteY1" fmla="*/ 1748118 h 1748127"/>
                  <a:gd name="connsiteX2" fmla="*/ 1653987 w 1653987"/>
                  <a:gd name="connsiteY2" fmla="*/ 0 h 1748127"/>
                  <a:gd name="connsiteX0" fmla="*/ 0 w 1653987"/>
                  <a:gd name="connsiteY0" fmla="*/ 20171 h 1748205"/>
                  <a:gd name="connsiteX1" fmla="*/ 874058 w 1653987"/>
                  <a:gd name="connsiteY1" fmla="*/ 1748118 h 1748205"/>
                  <a:gd name="connsiteX2" fmla="*/ 1653987 w 1653987"/>
                  <a:gd name="connsiteY2" fmla="*/ 0 h 1748205"/>
                  <a:gd name="connsiteX0" fmla="*/ 0 w 1627093"/>
                  <a:gd name="connsiteY0" fmla="*/ 20171 h 1748127"/>
                  <a:gd name="connsiteX1" fmla="*/ 847164 w 1627093"/>
                  <a:gd name="connsiteY1" fmla="*/ 1748118 h 1748127"/>
                  <a:gd name="connsiteX2" fmla="*/ 1627093 w 1627093"/>
                  <a:gd name="connsiteY2" fmla="*/ 0 h 1748127"/>
                  <a:gd name="connsiteX0" fmla="*/ 0 w 1627093"/>
                  <a:gd name="connsiteY0" fmla="*/ 20171 h 1748128"/>
                  <a:gd name="connsiteX1" fmla="*/ 847164 w 1627093"/>
                  <a:gd name="connsiteY1" fmla="*/ 1748118 h 1748128"/>
                  <a:gd name="connsiteX2" fmla="*/ 1627093 w 1627093"/>
                  <a:gd name="connsiteY2" fmla="*/ 0 h 1748128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13646"/>
                  <a:gd name="connsiteY0" fmla="*/ 13447 h 1741398"/>
                  <a:gd name="connsiteX1" fmla="*/ 847164 w 1613646"/>
                  <a:gd name="connsiteY1" fmla="*/ 1741394 h 1741398"/>
                  <a:gd name="connsiteX2" fmla="*/ 1613646 w 1613646"/>
                  <a:gd name="connsiteY2" fmla="*/ 0 h 1741398"/>
                  <a:gd name="connsiteX0" fmla="*/ 0 w 1613646"/>
                  <a:gd name="connsiteY0" fmla="*/ 13447 h 1741411"/>
                  <a:gd name="connsiteX1" fmla="*/ 847164 w 1613646"/>
                  <a:gd name="connsiteY1" fmla="*/ 1741394 h 1741411"/>
                  <a:gd name="connsiteX2" fmla="*/ 1613646 w 1613646"/>
                  <a:gd name="connsiteY2" fmla="*/ 0 h 1741411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419361"/>
                  <a:gd name="connsiteY0" fmla="*/ 19168 h 1208007"/>
                  <a:gd name="connsiteX1" fmla="*/ 742312 w 1419361"/>
                  <a:gd name="connsiteY1" fmla="*/ 1208007 h 1208007"/>
                  <a:gd name="connsiteX2" fmla="*/ 1419361 w 1419361"/>
                  <a:gd name="connsiteY2" fmla="*/ 464536 h 1208007"/>
                  <a:gd name="connsiteX0" fmla="*/ 0 w 1419361"/>
                  <a:gd name="connsiteY0" fmla="*/ 183238 h 1372077"/>
                  <a:gd name="connsiteX1" fmla="*/ 742312 w 1419361"/>
                  <a:gd name="connsiteY1" fmla="*/ 1372077 h 1372077"/>
                  <a:gd name="connsiteX2" fmla="*/ 1419361 w 1419361"/>
                  <a:gd name="connsiteY2" fmla="*/ 628606 h 1372077"/>
                  <a:gd name="connsiteX0" fmla="*/ 0 w 1181901"/>
                  <a:gd name="connsiteY0" fmla="*/ 74270 h 1372077"/>
                  <a:gd name="connsiteX1" fmla="*/ 504852 w 1181901"/>
                  <a:gd name="connsiteY1" fmla="*/ 1372077 h 1372077"/>
                  <a:gd name="connsiteX2" fmla="*/ 1181901 w 1181901"/>
                  <a:gd name="connsiteY2" fmla="*/ 628606 h 1372077"/>
                  <a:gd name="connsiteX0" fmla="*/ 0 w 1181901"/>
                  <a:gd name="connsiteY0" fmla="*/ 75484 h 1373291"/>
                  <a:gd name="connsiteX1" fmla="*/ 504852 w 1181901"/>
                  <a:gd name="connsiteY1" fmla="*/ 1373291 h 1373291"/>
                  <a:gd name="connsiteX2" fmla="*/ 1181901 w 1181901"/>
                  <a:gd name="connsiteY2" fmla="*/ 629820 h 1373291"/>
                  <a:gd name="connsiteX0" fmla="*/ 0 w 1181901"/>
                  <a:gd name="connsiteY0" fmla="*/ 74271 h 1372078"/>
                  <a:gd name="connsiteX1" fmla="*/ 504852 w 1181901"/>
                  <a:gd name="connsiteY1" fmla="*/ 1372078 h 1372078"/>
                  <a:gd name="connsiteX2" fmla="*/ 1181901 w 1181901"/>
                  <a:gd name="connsiteY2" fmla="*/ 628607 h 1372078"/>
                  <a:gd name="connsiteX0" fmla="*/ 0 w 1231243"/>
                  <a:gd name="connsiteY0" fmla="*/ 524123 h 1821930"/>
                  <a:gd name="connsiteX1" fmla="*/ 504852 w 1231243"/>
                  <a:gd name="connsiteY1" fmla="*/ 1821930 h 1821930"/>
                  <a:gd name="connsiteX2" fmla="*/ 1231243 w 1231243"/>
                  <a:gd name="connsiteY2" fmla="*/ 550821 h 1821930"/>
                  <a:gd name="connsiteX0" fmla="*/ 0 w 1262082"/>
                  <a:gd name="connsiteY0" fmla="*/ 53374 h 1351181"/>
                  <a:gd name="connsiteX1" fmla="*/ 504852 w 1262082"/>
                  <a:gd name="connsiteY1" fmla="*/ 1351181 h 1351181"/>
                  <a:gd name="connsiteX2" fmla="*/ 1262082 w 1262082"/>
                  <a:gd name="connsiteY2" fmla="*/ 980498 h 1351181"/>
                  <a:gd name="connsiteX0" fmla="*/ 0 w 1262082"/>
                  <a:gd name="connsiteY0" fmla="*/ 53374 h 1499788"/>
                  <a:gd name="connsiteX1" fmla="*/ 504852 w 1262082"/>
                  <a:gd name="connsiteY1" fmla="*/ 1351181 h 1499788"/>
                  <a:gd name="connsiteX2" fmla="*/ 1262082 w 1262082"/>
                  <a:gd name="connsiteY2" fmla="*/ 980498 h 1499788"/>
                  <a:gd name="connsiteX0" fmla="*/ 0 w 1178817"/>
                  <a:gd name="connsiteY0" fmla="*/ 386235 h 1684042"/>
                  <a:gd name="connsiteX1" fmla="*/ 504852 w 1178817"/>
                  <a:gd name="connsiteY1" fmla="*/ 1684042 h 1684042"/>
                  <a:gd name="connsiteX2" fmla="*/ 1178817 w 1178817"/>
                  <a:gd name="connsiteY2" fmla="*/ 0 h 1684042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92468"/>
                  <a:gd name="connsiteY0" fmla="*/ 2278850 h 2278850"/>
                  <a:gd name="connsiteX1" fmla="*/ 443174 w 1092468"/>
                  <a:gd name="connsiteY1" fmla="*/ 1718454 h 2278850"/>
                  <a:gd name="connsiteX2" fmla="*/ 1092468 w 1092468"/>
                  <a:gd name="connsiteY2" fmla="*/ 0 h 2278850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3587 w 938777"/>
                  <a:gd name="connsiteY0" fmla="*/ 1929002 h 1929002"/>
                  <a:gd name="connsiteX1" fmla="*/ 289483 w 938777"/>
                  <a:gd name="connsiteY1" fmla="*/ 1718454 h 1929002"/>
                  <a:gd name="connsiteX2" fmla="*/ 938777 w 938777"/>
                  <a:gd name="connsiteY2" fmla="*/ 0 h 1929002"/>
                  <a:gd name="connsiteX0" fmla="*/ 0 w 935190"/>
                  <a:gd name="connsiteY0" fmla="*/ 1929002 h 1929002"/>
                  <a:gd name="connsiteX1" fmla="*/ 285896 w 935190"/>
                  <a:gd name="connsiteY1" fmla="*/ 1718454 h 1929002"/>
                  <a:gd name="connsiteX2" fmla="*/ 935190 w 935190"/>
                  <a:gd name="connsiteY2" fmla="*/ 0 h 1929002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7616" h="1888855">
                    <a:moveTo>
                      <a:pt x="0" y="1888855"/>
                    </a:moveTo>
                    <a:cubicBezTo>
                      <a:pt x="85702" y="1778249"/>
                      <a:pt x="192486" y="1713972"/>
                      <a:pt x="338322" y="1718454"/>
                    </a:cubicBezTo>
                    <a:cubicBezTo>
                      <a:pt x="756095" y="1699007"/>
                      <a:pt x="909445" y="1219571"/>
                      <a:pt x="987616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758365" y="4684491"/>
                <a:ext cx="214233" cy="451098"/>
                <a:chOff x="2314712" y="4686981"/>
                <a:chExt cx="214233" cy="451098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21067" y="4855271"/>
                  <a:ext cx="0" cy="282808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/>
                <p:cNvSpPr/>
                <p:nvPr/>
              </p:nvSpPr>
              <p:spPr>
                <a:xfrm>
                  <a:off x="2314712" y="4686981"/>
                  <a:ext cx="214233" cy="214233"/>
                </a:xfrm>
                <a:prstGeom prst="ellipse">
                  <a:avLst/>
                </a:prstGeom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Oval 68"/>
              <p:cNvSpPr/>
              <p:nvPr/>
            </p:nvSpPr>
            <p:spPr>
              <a:xfrm>
                <a:off x="3098693" y="3239016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502388" y="3087469"/>
            <a:ext cx="2024308" cy="2854230"/>
            <a:chOff x="4426188" y="3087469"/>
            <a:chExt cx="2024308" cy="2854230"/>
          </a:xfrm>
        </p:grpSpPr>
        <p:sp>
          <p:nvSpPr>
            <p:cNvPr id="76" name="TextBox 75"/>
            <p:cNvSpPr txBox="1"/>
            <p:nvPr/>
          </p:nvSpPr>
          <p:spPr>
            <a:xfrm>
              <a:off x="4426188" y="3087469"/>
              <a:ext cx="202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Products and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quotients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835575" y="4028008"/>
              <a:ext cx="1522117" cy="1913691"/>
              <a:chOff x="714596" y="4036068"/>
              <a:chExt cx="1960147" cy="246440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835679" y="5950694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108288" y="5621558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725351" y="5179124"/>
                <a:ext cx="809705" cy="1042988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1141525" y="5334803"/>
                <a:ext cx="1533218" cy="167313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1410823" y="4036068"/>
                <a:ext cx="0" cy="1476305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87"/>
              <p:cNvSpPr/>
              <p:nvPr/>
            </p:nvSpPr>
            <p:spPr>
              <a:xfrm>
                <a:off x="1738935" y="5253411"/>
                <a:ext cx="549337" cy="1247063"/>
              </a:xfrm>
              <a:custGeom>
                <a:avLst/>
                <a:gdLst>
                  <a:gd name="connsiteX0" fmla="*/ 980723 w 980723"/>
                  <a:gd name="connsiteY0" fmla="*/ 0 h 2226365"/>
                  <a:gd name="connsiteX1" fmla="*/ 251854 w 980723"/>
                  <a:gd name="connsiteY1" fmla="*/ 172278 h 2226365"/>
                  <a:gd name="connsiteX2" fmla="*/ 62 w 980723"/>
                  <a:gd name="connsiteY2" fmla="*/ 516835 h 2226365"/>
                  <a:gd name="connsiteX3" fmla="*/ 225349 w 980723"/>
                  <a:gd name="connsiteY3" fmla="*/ 1192695 h 2226365"/>
                  <a:gd name="connsiteX4" fmla="*/ 569906 w 980723"/>
                  <a:gd name="connsiteY4" fmla="*/ 2226365 h 222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723" h="2226365">
                    <a:moveTo>
                      <a:pt x="980723" y="0"/>
                    </a:moveTo>
                    <a:cubicBezTo>
                      <a:pt x="698010" y="43069"/>
                      <a:pt x="415297" y="86139"/>
                      <a:pt x="251854" y="172278"/>
                    </a:cubicBezTo>
                    <a:cubicBezTo>
                      <a:pt x="88411" y="258417"/>
                      <a:pt x="4479" y="346766"/>
                      <a:pt x="62" y="516835"/>
                    </a:cubicBezTo>
                    <a:cubicBezTo>
                      <a:pt x="-4355" y="686904"/>
                      <a:pt x="225349" y="1192695"/>
                      <a:pt x="225349" y="1192695"/>
                    </a:cubicBezTo>
                    <a:cubicBezTo>
                      <a:pt x="320323" y="1477617"/>
                      <a:pt x="583158" y="1985617"/>
                      <a:pt x="569906" y="2226365"/>
                    </a:cubicBezTo>
                  </a:path>
                </a:pathLst>
              </a:custGeom>
              <a:noFill/>
              <a:ln w="38100">
                <a:gradFill>
                  <a:gsLst>
                    <a:gs pos="20000">
                      <a:srgbClr val="FFFF00"/>
                    </a:gs>
                    <a:gs pos="0">
                      <a:srgbClr val="FFFF00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714596" y="4375969"/>
                <a:ext cx="771992" cy="491445"/>
              </a:xfrm>
              <a:custGeom>
                <a:avLst/>
                <a:gdLst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662609 w 1683026"/>
                  <a:gd name="connsiteY4" fmla="*/ 244263 h 933376"/>
                  <a:gd name="connsiteX5" fmla="*/ 238539 w 1683026"/>
                  <a:gd name="connsiteY5" fmla="*/ 32229 h 933376"/>
                  <a:gd name="connsiteX6" fmla="*/ 0 w 1683026"/>
                  <a:gd name="connsiteY6" fmla="*/ 363533 h 933376"/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238539 w 1683026"/>
                  <a:gd name="connsiteY4" fmla="*/ 32229 h 933376"/>
                  <a:gd name="connsiteX5" fmla="*/ 0 w 1683026"/>
                  <a:gd name="connsiteY5" fmla="*/ 363533 h 933376"/>
                  <a:gd name="connsiteX0" fmla="*/ 1683026 w 1684828"/>
                  <a:gd name="connsiteY0" fmla="*/ 901147 h 901147"/>
                  <a:gd name="connsiteX1" fmla="*/ 1616765 w 1684828"/>
                  <a:gd name="connsiteY1" fmla="*/ 145774 h 901147"/>
                  <a:gd name="connsiteX2" fmla="*/ 1099930 w 1684828"/>
                  <a:gd name="connsiteY2" fmla="*/ 463826 h 901147"/>
                  <a:gd name="connsiteX3" fmla="*/ 238539 w 1684828"/>
                  <a:gd name="connsiteY3" fmla="*/ 0 h 901147"/>
                  <a:gd name="connsiteX4" fmla="*/ 0 w 1684828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31586 h 931586"/>
                  <a:gd name="connsiteX1" fmla="*/ 1510747 w 1683026"/>
                  <a:gd name="connsiteY1" fmla="*/ 96700 h 931586"/>
                  <a:gd name="connsiteX2" fmla="*/ 1099930 w 1683026"/>
                  <a:gd name="connsiteY2" fmla="*/ 587030 h 931586"/>
                  <a:gd name="connsiteX3" fmla="*/ 556591 w 1683026"/>
                  <a:gd name="connsiteY3" fmla="*/ 3934 h 931586"/>
                  <a:gd name="connsiteX4" fmla="*/ 0 w 1683026"/>
                  <a:gd name="connsiteY4" fmla="*/ 361743 h 931586"/>
                  <a:gd name="connsiteX0" fmla="*/ 1683026 w 1683026"/>
                  <a:gd name="connsiteY0" fmla="*/ 950923 h 950923"/>
                  <a:gd name="connsiteX1" fmla="*/ 1510747 w 1683026"/>
                  <a:gd name="connsiteY1" fmla="*/ 116037 h 950923"/>
                  <a:gd name="connsiteX2" fmla="*/ 1099930 w 1683026"/>
                  <a:gd name="connsiteY2" fmla="*/ 606367 h 950923"/>
                  <a:gd name="connsiteX3" fmla="*/ 556591 w 1683026"/>
                  <a:gd name="connsiteY3" fmla="*/ 23271 h 950923"/>
                  <a:gd name="connsiteX4" fmla="*/ 0 w 1683026"/>
                  <a:gd name="connsiteY4" fmla="*/ 381080 h 950923"/>
                  <a:gd name="connsiteX0" fmla="*/ 1537252 w 1537252"/>
                  <a:gd name="connsiteY0" fmla="*/ 928974 h 928974"/>
                  <a:gd name="connsiteX1" fmla="*/ 1364973 w 1537252"/>
                  <a:gd name="connsiteY1" fmla="*/ 94088 h 928974"/>
                  <a:gd name="connsiteX2" fmla="*/ 954156 w 1537252"/>
                  <a:gd name="connsiteY2" fmla="*/ 584418 h 928974"/>
                  <a:gd name="connsiteX3" fmla="*/ 410817 w 1537252"/>
                  <a:gd name="connsiteY3" fmla="*/ 1322 h 928974"/>
                  <a:gd name="connsiteX4" fmla="*/ 0 w 1537252"/>
                  <a:gd name="connsiteY4" fmla="*/ 783200 h 928974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378226 w 1378226"/>
                  <a:gd name="connsiteY0" fmla="*/ 705093 h 877371"/>
                  <a:gd name="connsiteX1" fmla="*/ 1245704 w 1378226"/>
                  <a:gd name="connsiteY1" fmla="*/ 95494 h 877371"/>
                  <a:gd name="connsiteX2" fmla="*/ 834887 w 1378226"/>
                  <a:gd name="connsiteY2" fmla="*/ 585824 h 877371"/>
                  <a:gd name="connsiteX3" fmla="*/ 291548 w 1378226"/>
                  <a:gd name="connsiteY3" fmla="*/ 2728 h 877371"/>
                  <a:gd name="connsiteX4" fmla="*/ 0 w 1378226"/>
                  <a:gd name="connsiteY4" fmla="*/ 877371 h 87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226" h="877371">
                    <a:moveTo>
                      <a:pt x="1378226" y="705093"/>
                    </a:moveTo>
                    <a:cubicBezTo>
                      <a:pt x="1371600" y="403606"/>
                      <a:pt x="1336261" y="115372"/>
                      <a:pt x="1245704" y="95494"/>
                    </a:cubicBezTo>
                    <a:cubicBezTo>
                      <a:pt x="1155148" y="75616"/>
                      <a:pt x="993913" y="601285"/>
                      <a:pt x="834887" y="585824"/>
                    </a:cubicBezTo>
                    <a:cubicBezTo>
                      <a:pt x="675861" y="570363"/>
                      <a:pt x="430696" y="-45863"/>
                      <a:pt x="291548" y="2728"/>
                    </a:cubicBezTo>
                    <a:cubicBezTo>
                      <a:pt x="152400" y="51319"/>
                      <a:pt x="24296" y="589136"/>
                      <a:pt x="0" y="877371"/>
                    </a:cubicBezTo>
                  </a:path>
                </a:pathLst>
              </a:custGeom>
              <a:noFill/>
              <a:ln w="38100">
                <a:gradFill flip="none" rotWithShape="1">
                  <a:gsLst>
                    <a:gs pos="23000">
                      <a:srgbClr val="FFC000"/>
                    </a:gs>
                    <a:gs pos="0">
                      <a:srgbClr val="FFC000">
                        <a:alpha val="0"/>
                      </a:srgbClr>
                    </a:gs>
                    <a:gs pos="100000">
                      <a:srgbClr val="FFC000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18"/>
              <p:cNvSpPr/>
              <p:nvPr/>
            </p:nvSpPr>
            <p:spPr>
              <a:xfrm>
                <a:off x="1174714" y="4705966"/>
                <a:ext cx="621911" cy="1019980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18"/>
              <p:cNvSpPr/>
              <p:nvPr/>
            </p:nvSpPr>
            <p:spPr>
              <a:xfrm>
                <a:off x="905015" y="4375969"/>
                <a:ext cx="1030665" cy="1741805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2362200" y="3225968"/>
            <a:ext cx="1969478" cy="2620996"/>
            <a:chOff x="2362200" y="3225968"/>
            <a:chExt cx="1969478" cy="2620996"/>
          </a:xfrm>
        </p:grpSpPr>
        <p:sp>
          <p:nvSpPr>
            <p:cNvPr id="97" name="TextBox 96"/>
            <p:cNvSpPr txBox="1"/>
            <p:nvPr/>
          </p:nvSpPr>
          <p:spPr>
            <a:xfrm>
              <a:off x="2362200" y="3225968"/>
              <a:ext cx="196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Chain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542906" y="4124589"/>
              <a:ext cx="1636372" cy="1722375"/>
              <a:chOff x="430015" y="1544598"/>
              <a:chExt cx="3729340" cy="3925344"/>
            </a:xfrm>
          </p:grpSpPr>
          <p:sp>
            <p:nvSpPr>
              <p:cNvPr id="100" name="Isosceles Triangle 122"/>
              <p:cNvSpPr/>
              <p:nvPr/>
            </p:nvSpPr>
            <p:spPr>
              <a:xfrm>
                <a:off x="1635490" y="4849431"/>
                <a:ext cx="579906" cy="289560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93674"/>
                  <a:gd name="connsiteY0" fmla="*/ 333600 h 623160"/>
                  <a:gd name="connsiteX1" fmla="*/ 459384 w 493674"/>
                  <a:gd name="connsiteY1" fmla="*/ 0 h 623160"/>
                  <a:gd name="connsiteX2" fmla="*/ 493674 w 493674"/>
                  <a:gd name="connsiteY2" fmla="*/ 623160 h 623160"/>
                  <a:gd name="connsiteX3" fmla="*/ 0 w 493674"/>
                  <a:gd name="connsiteY3" fmla="*/ 333600 h 623160"/>
                  <a:gd name="connsiteX0" fmla="*/ 0 w 501294"/>
                  <a:gd name="connsiteY0" fmla="*/ 0 h 289560"/>
                  <a:gd name="connsiteX1" fmla="*/ 501294 w 501294"/>
                  <a:gd name="connsiteY1" fmla="*/ 43590 h 289560"/>
                  <a:gd name="connsiteX2" fmla="*/ 493674 w 501294"/>
                  <a:gd name="connsiteY2" fmla="*/ 289560 h 289560"/>
                  <a:gd name="connsiteX3" fmla="*/ 0 w 501294"/>
                  <a:gd name="connsiteY3" fmla="*/ 0 h 289560"/>
                  <a:gd name="connsiteX0" fmla="*/ 0 w 600595"/>
                  <a:gd name="connsiteY0" fmla="*/ 0 h 289560"/>
                  <a:gd name="connsiteX1" fmla="*/ 600595 w 600595"/>
                  <a:gd name="connsiteY1" fmla="*/ 113929 h 289560"/>
                  <a:gd name="connsiteX2" fmla="*/ 493674 w 600595"/>
                  <a:gd name="connsiteY2" fmla="*/ 289560 h 289560"/>
                  <a:gd name="connsiteX3" fmla="*/ 0 w 600595"/>
                  <a:gd name="connsiteY3" fmla="*/ 0 h 289560"/>
                  <a:gd name="connsiteX0" fmla="*/ 0 w 567494"/>
                  <a:gd name="connsiteY0" fmla="*/ 0 h 289560"/>
                  <a:gd name="connsiteX1" fmla="*/ 567494 w 567494"/>
                  <a:gd name="connsiteY1" fmla="*/ 105654 h 289560"/>
                  <a:gd name="connsiteX2" fmla="*/ 493674 w 567494"/>
                  <a:gd name="connsiteY2" fmla="*/ 289560 h 289560"/>
                  <a:gd name="connsiteX3" fmla="*/ 0 w 567494"/>
                  <a:gd name="connsiteY3" fmla="*/ 0 h 289560"/>
                  <a:gd name="connsiteX0" fmla="*/ 0 w 579906"/>
                  <a:gd name="connsiteY0" fmla="*/ 0 h 289560"/>
                  <a:gd name="connsiteX1" fmla="*/ 579906 w 579906"/>
                  <a:gd name="connsiteY1" fmla="*/ 105654 h 289560"/>
                  <a:gd name="connsiteX2" fmla="*/ 493674 w 579906"/>
                  <a:gd name="connsiteY2" fmla="*/ 289560 h 289560"/>
                  <a:gd name="connsiteX3" fmla="*/ 0 w 579906"/>
                  <a:gd name="connsiteY3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906" h="289560">
                    <a:moveTo>
                      <a:pt x="0" y="0"/>
                    </a:moveTo>
                    <a:lnTo>
                      <a:pt x="579906" y="105654"/>
                    </a:lnTo>
                    <a:lnTo>
                      <a:pt x="493674" y="2895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22"/>
              <p:cNvSpPr/>
              <p:nvPr/>
            </p:nvSpPr>
            <p:spPr>
              <a:xfrm>
                <a:off x="747203" y="3355370"/>
                <a:ext cx="193393" cy="461455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59384"/>
                  <a:gd name="connsiteY0" fmla="*/ 333600 h 684120"/>
                  <a:gd name="connsiteX1" fmla="*/ 459384 w 459384"/>
                  <a:gd name="connsiteY1" fmla="*/ 0 h 684120"/>
                  <a:gd name="connsiteX2" fmla="*/ 230784 w 459384"/>
                  <a:gd name="connsiteY2" fmla="*/ 684120 h 684120"/>
                  <a:gd name="connsiteX3" fmla="*/ 0 w 459384"/>
                  <a:gd name="connsiteY3" fmla="*/ 333600 h 684120"/>
                  <a:gd name="connsiteX0" fmla="*/ 0 w 230784"/>
                  <a:gd name="connsiteY0" fmla="*/ 173580 h 524100"/>
                  <a:gd name="connsiteX1" fmla="*/ 173634 w 230784"/>
                  <a:gd name="connsiteY1" fmla="*/ 0 h 524100"/>
                  <a:gd name="connsiteX2" fmla="*/ 230784 w 230784"/>
                  <a:gd name="connsiteY2" fmla="*/ 524100 h 524100"/>
                  <a:gd name="connsiteX3" fmla="*/ 0 w 230784"/>
                  <a:gd name="connsiteY3" fmla="*/ 173580 h 524100"/>
                  <a:gd name="connsiteX0" fmla="*/ 0 w 230784"/>
                  <a:gd name="connsiteY0" fmla="*/ 181200 h 531720"/>
                  <a:gd name="connsiteX1" fmla="*/ 219354 w 230784"/>
                  <a:gd name="connsiteY1" fmla="*/ 0 h 531720"/>
                  <a:gd name="connsiteX2" fmla="*/ 230784 w 230784"/>
                  <a:gd name="connsiteY2" fmla="*/ 531720 h 531720"/>
                  <a:gd name="connsiteX3" fmla="*/ 0 w 230784"/>
                  <a:gd name="connsiteY3" fmla="*/ 181200 h 531720"/>
                  <a:gd name="connsiteX0" fmla="*/ 0 w 230784"/>
                  <a:gd name="connsiteY0" fmla="*/ 223110 h 573630"/>
                  <a:gd name="connsiteX1" fmla="*/ 223164 w 230784"/>
                  <a:gd name="connsiteY1" fmla="*/ 0 h 573630"/>
                  <a:gd name="connsiteX2" fmla="*/ 230784 w 230784"/>
                  <a:gd name="connsiteY2" fmla="*/ 573630 h 573630"/>
                  <a:gd name="connsiteX3" fmla="*/ 0 w 230784"/>
                  <a:gd name="connsiteY3" fmla="*/ 223110 h 573630"/>
                  <a:gd name="connsiteX0" fmla="*/ 0 w 230784"/>
                  <a:gd name="connsiteY0" fmla="*/ 161924 h 512444"/>
                  <a:gd name="connsiteX1" fmla="*/ 223164 w 230784"/>
                  <a:gd name="connsiteY1" fmla="*/ 0 h 512444"/>
                  <a:gd name="connsiteX2" fmla="*/ 230784 w 230784"/>
                  <a:gd name="connsiteY2" fmla="*/ 512444 h 512444"/>
                  <a:gd name="connsiteX3" fmla="*/ 0 w 230784"/>
                  <a:gd name="connsiteY3" fmla="*/ 161924 h 512444"/>
                  <a:gd name="connsiteX0" fmla="*/ 0 w 206990"/>
                  <a:gd name="connsiteY0" fmla="*/ 175521 h 512444"/>
                  <a:gd name="connsiteX1" fmla="*/ 199370 w 206990"/>
                  <a:gd name="connsiteY1" fmla="*/ 0 h 512444"/>
                  <a:gd name="connsiteX2" fmla="*/ 206990 w 206990"/>
                  <a:gd name="connsiteY2" fmla="*/ 512444 h 512444"/>
                  <a:gd name="connsiteX3" fmla="*/ 0 w 206990"/>
                  <a:gd name="connsiteY3" fmla="*/ 175521 h 512444"/>
                  <a:gd name="connsiteX0" fmla="*/ 0 w 206990"/>
                  <a:gd name="connsiteY0" fmla="*/ 124532 h 461455"/>
                  <a:gd name="connsiteX1" fmla="*/ 195971 w 206990"/>
                  <a:gd name="connsiteY1" fmla="*/ 0 h 461455"/>
                  <a:gd name="connsiteX2" fmla="*/ 206990 w 206990"/>
                  <a:gd name="connsiteY2" fmla="*/ 461455 h 461455"/>
                  <a:gd name="connsiteX3" fmla="*/ 0 w 206990"/>
                  <a:gd name="connsiteY3" fmla="*/ 124532 h 461455"/>
                  <a:gd name="connsiteX0" fmla="*/ 0 w 193393"/>
                  <a:gd name="connsiteY0" fmla="*/ 165323 h 461455"/>
                  <a:gd name="connsiteX1" fmla="*/ 182374 w 193393"/>
                  <a:gd name="connsiteY1" fmla="*/ 0 h 461455"/>
                  <a:gd name="connsiteX2" fmla="*/ 193393 w 193393"/>
                  <a:gd name="connsiteY2" fmla="*/ 461455 h 461455"/>
                  <a:gd name="connsiteX3" fmla="*/ 0 w 193393"/>
                  <a:gd name="connsiteY3" fmla="*/ 165323 h 46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393" h="461455">
                    <a:moveTo>
                      <a:pt x="0" y="165323"/>
                    </a:moveTo>
                    <a:lnTo>
                      <a:pt x="182374" y="0"/>
                    </a:lnTo>
                    <a:lnTo>
                      <a:pt x="193393" y="461455"/>
                    </a:lnTo>
                    <a:lnTo>
                      <a:pt x="0" y="1653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>
                <a:off x="1173005" y="3789639"/>
                <a:ext cx="2737233" cy="298700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1613329" y="1544598"/>
                <a:ext cx="0" cy="2635629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H="1">
                <a:off x="430015" y="3485219"/>
                <a:ext cx="1445555" cy="1862032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1684526" y="1783566"/>
                <a:ext cx="2474829" cy="169444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112"/>
              <p:cNvSpPr/>
              <p:nvPr/>
            </p:nvSpPr>
            <p:spPr>
              <a:xfrm>
                <a:off x="430018" y="2319130"/>
                <a:ext cx="1182940" cy="1702293"/>
              </a:xfrm>
              <a:custGeom>
                <a:avLst/>
                <a:gdLst>
                  <a:gd name="connsiteX0" fmla="*/ 1417982 w 1417982"/>
                  <a:gd name="connsiteY0" fmla="*/ 1285460 h 1418122"/>
                  <a:gd name="connsiteX1" fmla="*/ 1205948 w 1417982"/>
                  <a:gd name="connsiteY1" fmla="*/ 1404730 h 1418122"/>
                  <a:gd name="connsiteX2" fmla="*/ 755374 w 1417982"/>
                  <a:gd name="connsiteY2" fmla="*/ 1391478 h 1418122"/>
                  <a:gd name="connsiteX3" fmla="*/ 357809 w 1417982"/>
                  <a:gd name="connsiteY3" fmla="*/ 1192695 h 1418122"/>
                  <a:gd name="connsiteX4" fmla="*/ 106017 w 1417982"/>
                  <a:gd name="connsiteY4" fmla="*/ 715617 h 1418122"/>
                  <a:gd name="connsiteX5" fmla="*/ 0 w 1417982"/>
                  <a:gd name="connsiteY5" fmla="*/ 0 h 1418122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76159"/>
                  <a:gd name="connsiteX1" fmla="*/ 1232453 w 1444487"/>
                  <a:gd name="connsiteY1" fmla="*/ 1630017 h 1676159"/>
                  <a:gd name="connsiteX2" fmla="*/ 781879 w 1444487"/>
                  <a:gd name="connsiteY2" fmla="*/ 1616765 h 1676159"/>
                  <a:gd name="connsiteX3" fmla="*/ 132522 w 1444487"/>
                  <a:gd name="connsiteY3" fmla="*/ 940904 h 1676159"/>
                  <a:gd name="connsiteX4" fmla="*/ 0 w 1444487"/>
                  <a:gd name="connsiteY4" fmla="*/ 0 h 1676159"/>
                  <a:gd name="connsiteX0" fmla="*/ 1444498 w 1444498"/>
                  <a:gd name="connsiteY0" fmla="*/ 1510747 h 1676159"/>
                  <a:gd name="connsiteX1" fmla="*/ 1232464 w 1444498"/>
                  <a:gd name="connsiteY1" fmla="*/ 1630017 h 1676159"/>
                  <a:gd name="connsiteX2" fmla="*/ 781890 w 1444498"/>
                  <a:gd name="connsiteY2" fmla="*/ 1616765 h 1676159"/>
                  <a:gd name="connsiteX3" fmla="*/ 132533 w 1444498"/>
                  <a:gd name="connsiteY3" fmla="*/ 940904 h 1676159"/>
                  <a:gd name="connsiteX4" fmla="*/ 11 w 1444498"/>
                  <a:gd name="connsiteY4" fmla="*/ 0 h 1676159"/>
                  <a:gd name="connsiteX0" fmla="*/ 1444487 w 1444487"/>
                  <a:gd name="connsiteY0" fmla="*/ 1510747 h 1675199"/>
                  <a:gd name="connsiteX1" fmla="*/ 1232453 w 1444487"/>
                  <a:gd name="connsiteY1" fmla="*/ 1630017 h 1675199"/>
                  <a:gd name="connsiteX2" fmla="*/ 781879 w 1444487"/>
                  <a:gd name="connsiteY2" fmla="*/ 1616765 h 1675199"/>
                  <a:gd name="connsiteX3" fmla="*/ 212035 w 1444487"/>
                  <a:gd name="connsiteY3" fmla="*/ 954156 h 1675199"/>
                  <a:gd name="connsiteX4" fmla="*/ 0 w 1444487"/>
                  <a:gd name="connsiteY4" fmla="*/ 0 h 1675199"/>
                  <a:gd name="connsiteX0" fmla="*/ 1444487 w 1444487"/>
                  <a:gd name="connsiteY0" fmla="*/ 1510747 h 1643496"/>
                  <a:gd name="connsiteX1" fmla="*/ 781879 w 1444487"/>
                  <a:gd name="connsiteY1" fmla="*/ 1616765 h 1643496"/>
                  <a:gd name="connsiteX2" fmla="*/ 212035 w 1444487"/>
                  <a:gd name="connsiteY2" fmla="*/ 954156 h 1643496"/>
                  <a:gd name="connsiteX3" fmla="*/ 0 w 1444487"/>
                  <a:gd name="connsiteY3" fmla="*/ 0 h 1643496"/>
                  <a:gd name="connsiteX0" fmla="*/ 1444487 w 1444487"/>
                  <a:gd name="connsiteY0" fmla="*/ 1510747 h 1687806"/>
                  <a:gd name="connsiteX1" fmla="*/ 781879 w 1444487"/>
                  <a:gd name="connsiteY1" fmla="*/ 1616765 h 1687806"/>
                  <a:gd name="connsiteX2" fmla="*/ 212035 w 1444487"/>
                  <a:gd name="connsiteY2" fmla="*/ 954156 h 1687806"/>
                  <a:gd name="connsiteX3" fmla="*/ 0 w 1444487"/>
                  <a:gd name="connsiteY3" fmla="*/ 0 h 1687806"/>
                  <a:gd name="connsiteX0" fmla="*/ 1444487 w 1444487"/>
                  <a:gd name="connsiteY0" fmla="*/ 1510747 h 1688717"/>
                  <a:gd name="connsiteX1" fmla="*/ 781879 w 1444487"/>
                  <a:gd name="connsiteY1" fmla="*/ 1616765 h 1688717"/>
                  <a:gd name="connsiteX2" fmla="*/ 185531 w 1444487"/>
                  <a:gd name="connsiteY2" fmla="*/ 940904 h 1688717"/>
                  <a:gd name="connsiteX3" fmla="*/ 0 w 1444487"/>
                  <a:gd name="connsiteY3" fmla="*/ 0 h 1688717"/>
                  <a:gd name="connsiteX0" fmla="*/ 1497496 w 1497496"/>
                  <a:gd name="connsiteY0" fmla="*/ 1523999 h 1701969"/>
                  <a:gd name="connsiteX1" fmla="*/ 834888 w 1497496"/>
                  <a:gd name="connsiteY1" fmla="*/ 1630017 h 1701969"/>
                  <a:gd name="connsiteX2" fmla="*/ 238540 w 1497496"/>
                  <a:gd name="connsiteY2" fmla="*/ 954156 h 1701969"/>
                  <a:gd name="connsiteX3" fmla="*/ 0 w 1497496"/>
                  <a:gd name="connsiteY3" fmla="*/ 0 h 1701969"/>
                  <a:gd name="connsiteX0" fmla="*/ 1497496 w 1497496"/>
                  <a:gd name="connsiteY0" fmla="*/ 1523999 h 1713753"/>
                  <a:gd name="connsiteX1" fmla="*/ 834888 w 1497496"/>
                  <a:gd name="connsiteY1" fmla="*/ 1630017 h 1713753"/>
                  <a:gd name="connsiteX2" fmla="*/ 238540 w 1497496"/>
                  <a:gd name="connsiteY2" fmla="*/ 954156 h 1713753"/>
                  <a:gd name="connsiteX3" fmla="*/ 0 w 1497496"/>
                  <a:gd name="connsiteY3" fmla="*/ 0 h 1713753"/>
                  <a:gd name="connsiteX0" fmla="*/ 1497496 w 1497496"/>
                  <a:gd name="connsiteY0" fmla="*/ 1523999 h 1702293"/>
                  <a:gd name="connsiteX1" fmla="*/ 834888 w 1497496"/>
                  <a:gd name="connsiteY1" fmla="*/ 1630017 h 1702293"/>
                  <a:gd name="connsiteX2" fmla="*/ 250473 w 1497496"/>
                  <a:gd name="connsiteY2" fmla="*/ 949442 h 1702293"/>
                  <a:gd name="connsiteX3" fmla="*/ 0 w 1497496"/>
                  <a:gd name="connsiteY3" fmla="*/ 0 h 170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496" h="1702293">
                    <a:moveTo>
                      <a:pt x="1497496" y="1523999"/>
                    </a:moveTo>
                    <a:cubicBezTo>
                      <a:pt x="1306445" y="1758121"/>
                      <a:pt x="1042725" y="1725776"/>
                      <a:pt x="834888" y="1630017"/>
                    </a:cubicBezTo>
                    <a:cubicBezTo>
                      <a:pt x="627051" y="1534258"/>
                      <a:pt x="389621" y="1221111"/>
                      <a:pt x="250473" y="949442"/>
                    </a:cubicBezTo>
                    <a:cubicBezTo>
                      <a:pt x="111325" y="677773"/>
                      <a:pt x="23191" y="258417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1282238" y="4345826"/>
                <a:ext cx="2333311" cy="1124116"/>
              </a:xfrm>
              <a:custGeom>
                <a:avLst/>
                <a:gdLst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1205948 w 1444487"/>
                  <a:gd name="connsiteY1" fmla="*/ 768627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530088 h 1457739"/>
                  <a:gd name="connsiteX2" fmla="*/ 1444487 w 1444487"/>
                  <a:gd name="connsiteY2" fmla="*/ 1457739 h 1457739"/>
                  <a:gd name="connsiteX0" fmla="*/ 0 w 1325217"/>
                  <a:gd name="connsiteY0" fmla="*/ 0 h 1272209"/>
                  <a:gd name="connsiteX1" fmla="*/ 940904 w 1325217"/>
                  <a:gd name="connsiteY1" fmla="*/ 530088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477078 w 2199861"/>
                  <a:gd name="connsiteY1" fmla="*/ 967410 h 1325217"/>
                  <a:gd name="connsiteX2" fmla="*/ 2199861 w 2199861"/>
                  <a:gd name="connsiteY2" fmla="*/ 1325217 h 1325217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662609 w 2305879"/>
                  <a:gd name="connsiteY1" fmla="*/ 781881 h 1192696"/>
                  <a:gd name="connsiteX2" fmla="*/ 2305879 w 2305879"/>
                  <a:gd name="connsiteY2" fmla="*/ 1192696 h 119269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311" h="1124116">
                    <a:moveTo>
                      <a:pt x="0" y="0"/>
                    </a:moveTo>
                    <a:cubicBezTo>
                      <a:pt x="222482" y="336518"/>
                      <a:pt x="301156" y="525948"/>
                      <a:pt x="690041" y="713301"/>
                    </a:cubicBezTo>
                    <a:cubicBezTo>
                      <a:pt x="1078926" y="900654"/>
                      <a:pt x="1856232" y="1044603"/>
                      <a:pt x="2333311" y="1124116"/>
                    </a:cubicBezTo>
                  </a:path>
                </a:pathLst>
              </a:cu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078998" y="3034667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33875" y="3691214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8F"/>
                  </a:gs>
                  <a:gs pos="41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519970" y="4730059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00B050"/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0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430502" y="1371600"/>
                <a:ext cx="3883307" cy="2675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64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6400" b="0" i="0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stuff</m:t>
                          </m:r>
                          <m:r>
                            <a:rPr lang="en-US" sz="6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64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6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nary>
                    </m:oMath>
                  </m:oMathPara>
                </a14:m>
                <a:endParaRPr lang="en-US" sz="6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02" y="1371600"/>
                <a:ext cx="3883307" cy="26755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1911860" y="838589"/>
            <a:ext cx="6622542" cy="3498185"/>
          </a:xfrm>
          <a:custGeom>
            <a:avLst/>
            <a:gdLst>
              <a:gd name="connsiteX0" fmla="*/ 0 w 7894750"/>
              <a:gd name="connsiteY0" fmla="*/ 3746191 h 3746191"/>
              <a:gd name="connsiteX1" fmla="*/ 1712890 w 7894750"/>
              <a:gd name="connsiteY1" fmla="*/ 2587093 h 3746191"/>
              <a:gd name="connsiteX2" fmla="*/ 2820473 w 7894750"/>
              <a:gd name="connsiteY2" fmla="*/ 268895 h 3746191"/>
              <a:gd name="connsiteX3" fmla="*/ 4494727 w 7894750"/>
              <a:gd name="connsiteY3" fmla="*/ 152985 h 3746191"/>
              <a:gd name="connsiteX4" fmla="*/ 6297769 w 7894750"/>
              <a:gd name="connsiteY4" fmla="*/ 1209053 h 3746191"/>
              <a:gd name="connsiteX5" fmla="*/ 7894750 w 7894750"/>
              <a:gd name="connsiteY5" fmla="*/ 230259 h 3746191"/>
              <a:gd name="connsiteX0" fmla="*/ 0 w 7894750"/>
              <a:gd name="connsiteY0" fmla="*/ 3515932 h 3515932"/>
              <a:gd name="connsiteX1" fmla="*/ 1712890 w 7894750"/>
              <a:gd name="connsiteY1" fmla="*/ 2356834 h 3515932"/>
              <a:gd name="connsiteX2" fmla="*/ 2820473 w 7894750"/>
              <a:gd name="connsiteY2" fmla="*/ 38636 h 3515932"/>
              <a:gd name="connsiteX3" fmla="*/ 6297769 w 7894750"/>
              <a:gd name="connsiteY3" fmla="*/ 978794 h 3515932"/>
              <a:gd name="connsiteX4" fmla="*/ 7894750 w 7894750"/>
              <a:gd name="connsiteY4" fmla="*/ 0 h 3515932"/>
              <a:gd name="connsiteX0" fmla="*/ 0 w 7894750"/>
              <a:gd name="connsiteY0" fmla="*/ 3646266 h 3646266"/>
              <a:gd name="connsiteX1" fmla="*/ 1712890 w 7894750"/>
              <a:gd name="connsiteY1" fmla="*/ 2487168 h 3646266"/>
              <a:gd name="connsiteX2" fmla="*/ 3683358 w 7894750"/>
              <a:gd name="connsiteY2" fmla="*/ 27303 h 3646266"/>
              <a:gd name="connsiteX3" fmla="*/ 6297769 w 7894750"/>
              <a:gd name="connsiteY3" fmla="*/ 1109128 h 3646266"/>
              <a:gd name="connsiteX4" fmla="*/ 7894750 w 7894750"/>
              <a:gd name="connsiteY4" fmla="*/ 130334 h 3646266"/>
              <a:gd name="connsiteX0" fmla="*/ 0 w 7894750"/>
              <a:gd name="connsiteY0" fmla="*/ 3619851 h 3619851"/>
              <a:gd name="connsiteX1" fmla="*/ 1712890 w 7894750"/>
              <a:gd name="connsiteY1" fmla="*/ 2460753 h 3619851"/>
              <a:gd name="connsiteX2" fmla="*/ 3683358 w 7894750"/>
              <a:gd name="connsiteY2" fmla="*/ 888 h 3619851"/>
              <a:gd name="connsiteX3" fmla="*/ 6297769 w 7894750"/>
              <a:gd name="connsiteY3" fmla="*/ 1082713 h 3619851"/>
              <a:gd name="connsiteX4" fmla="*/ 7894750 w 7894750"/>
              <a:gd name="connsiteY4" fmla="*/ 103919 h 3619851"/>
              <a:gd name="connsiteX0" fmla="*/ 0 w 7894750"/>
              <a:gd name="connsiteY0" fmla="*/ 3659091 h 3659091"/>
              <a:gd name="connsiteX1" fmla="*/ 1867436 w 7894750"/>
              <a:gd name="connsiteY1" fmla="*/ 2847722 h 3659091"/>
              <a:gd name="connsiteX2" fmla="*/ 3683358 w 7894750"/>
              <a:gd name="connsiteY2" fmla="*/ 40128 h 3659091"/>
              <a:gd name="connsiteX3" fmla="*/ 6297769 w 7894750"/>
              <a:gd name="connsiteY3" fmla="*/ 1121953 h 3659091"/>
              <a:gd name="connsiteX4" fmla="*/ 7894750 w 7894750"/>
              <a:gd name="connsiteY4" fmla="*/ 143159 h 3659091"/>
              <a:gd name="connsiteX0" fmla="*/ 0 w 7894750"/>
              <a:gd name="connsiteY0" fmla="*/ 3659091 h 3659091"/>
              <a:gd name="connsiteX1" fmla="*/ 1867436 w 7894750"/>
              <a:gd name="connsiteY1" fmla="*/ 2847722 h 3659091"/>
              <a:gd name="connsiteX2" fmla="*/ 3683358 w 7894750"/>
              <a:gd name="connsiteY2" fmla="*/ 40128 h 3659091"/>
              <a:gd name="connsiteX3" fmla="*/ 6297769 w 7894750"/>
              <a:gd name="connsiteY3" fmla="*/ 1121953 h 3659091"/>
              <a:gd name="connsiteX4" fmla="*/ 7894750 w 7894750"/>
              <a:gd name="connsiteY4" fmla="*/ 143159 h 3659091"/>
              <a:gd name="connsiteX0" fmla="*/ 0 w 7099620"/>
              <a:gd name="connsiteY0" fmla="*/ 3661673 h 3661673"/>
              <a:gd name="connsiteX1" fmla="*/ 1867436 w 7099620"/>
              <a:gd name="connsiteY1" fmla="*/ 2850304 h 3661673"/>
              <a:gd name="connsiteX2" fmla="*/ 3683358 w 7099620"/>
              <a:gd name="connsiteY2" fmla="*/ 42710 h 3661673"/>
              <a:gd name="connsiteX3" fmla="*/ 6297769 w 7099620"/>
              <a:gd name="connsiteY3" fmla="*/ 1124535 h 3661673"/>
              <a:gd name="connsiteX4" fmla="*/ 7099620 w 7099620"/>
              <a:gd name="connsiteY4" fmla="*/ 728836 h 3661673"/>
              <a:gd name="connsiteX0" fmla="*/ 0 w 7099620"/>
              <a:gd name="connsiteY0" fmla="*/ 3657211 h 3657211"/>
              <a:gd name="connsiteX1" fmla="*/ 1867436 w 7099620"/>
              <a:gd name="connsiteY1" fmla="*/ 2845842 h 3657211"/>
              <a:gd name="connsiteX2" fmla="*/ 3683358 w 7099620"/>
              <a:gd name="connsiteY2" fmla="*/ 38248 h 3657211"/>
              <a:gd name="connsiteX3" fmla="*/ 6284516 w 7099620"/>
              <a:gd name="connsiteY3" fmla="*/ 1186333 h 3657211"/>
              <a:gd name="connsiteX4" fmla="*/ 7099620 w 7099620"/>
              <a:gd name="connsiteY4" fmla="*/ 724374 h 3657211"/>
              <a:gd name="connsiteX0" fmla="*/ 0 w 6622542"/>
              <a:gd name="connsiteY0" fmla="*/ 3498185 h 3498185"/>
              <a:gd name="connsiteX1" fmla="*/ 1390358 w 6622542"/>
              <a:gd name="connsiteY1" fmla="*/ 2845842 h 3498185"/>
              <a:gd name="connsiteX2" fmla="*/ 3206280 w 6622542"/>
              <a:gd name="connsiteY2" fmla="*/ 38248 h 3498185"/>
              <a:gd name="connsiteX3" fmla="*/ 5807438 w 6622542"/>
              <a:gd name="connsiteY3" fmla="*/ 1186333 h 3498185"/>
              <a:gd name="connsiteX4" fmla="*/ 6622542 w 6622542"/>
              <a:gd name="connsiteY4" fmla="*/ 724374 h 349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2542" h="3498185">
                <a:moveTo>
                  <a:pt x="0" y="3498185"/>
                </a:moveTo>
                <a:cubicBezTo>
                  <a:pt x="724436" y="3427351"/>
                  <a:pt x="855978" y="3422498"/>
                  <a:pt x="1390358" y="2845842"/>
                </a:cubicBezTo>
                <a:cubicBezTo>
                  <a:pt x="1924738" y="2269186"/>
                  <a:pt x="2470100" y="314833"/>
                  <a:pt x="3206280" y="38248"/>
                </a:cubicBezTo>
                <a:cubicBezTo>
                  <a:pt x="3942460" y="-238337"/>
                  <a:pt x="5238061" y="1071979"/>
                  <a:pt x="5807438" y="1186333"/>
                </a:cubicBezTo>
                <a:cubicBezTo>
                  <a:pt x="6376815" y="1300687"/>
                  <a:pt x="6622542" y="724374"/>
                  <a:pt x="6622542" y="72437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Differentials are not numbers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2901174" y="1639454"/>
            <a:ext cx="4068304" cy="239300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2901173" y="1029947"/>
            <a:ext cx="3091789" cy="300250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899074" y="966988"/>
            <a:ext cx="2038638" cy="306546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2899074" y="2606260"/>
            <a:ext cx="1019316" cy="1426195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62361" y="1528499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30986" y="3921407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76104" y="2720311"/>
                <a:ext cx="508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104" y="2720311"/>
                <a:ext cx="50879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73363" y="4057109"/>
                <a:ext cx="508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363" y="4057109"/>
                <a:ext cx="50879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0414" y="4419600"/>
                <a:ext cx="7618786" cy="2155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b="1" i="1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Paired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appearances of </a:t>
                </a:r>
                <a:r>
                  <a:rPr lang="en-US" i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</a:t>
                </a:r>
                <a:r>
                  <a:rPr lang="en-US" i="1" dirty="0" smtClean="0">
                    <a:solidFill>
                      <a:srgbClr val="FFFF00"/>
                    </a:solidFill>
                  </a:rPr>
                  <a:t>f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and </a:t>
                </a:r>
                <a:r>
                  <a:rPr lang="en-US" i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</a:t>
                </a:r>
                <a:r>
                  <a:rPr lang="en-US" i="1" dirty="0" smtClean="0">
                    <a:solidFill>
                      <a:srgbClr val="00FFFF"/>
                    </a:solidFill>
                  </a:rPr>
                  <a:t>x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such as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refer to the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shrink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age of </a:t>
                </a:r>
                <a:r>
                  <a:rPr lang="en-US" dirty="0" err="1" smtClean="0">
                    <a:solidFill>
                      <a:srgbClr val="00FFFF"/>
                    </a:solidFill>
                    <a:latin typeface="Symbol" pitchFamily="18" charset="2"/>
                  </a:rPr>
                  <a:t>D</a:t>
                </a:r>
                <a:r>
                  <a:rPr lang="en-US" i="1" dirty="0" err="1" smtClean="0">
                    <a:solidFill>
                      <a:srgbClr val="00FFFF"/>
                    </a:solidFill>
                  </a:rPr>
                  <a:t>x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with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the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corresponding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amount of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shrinkage in</a:t>
                </a:r>
                <a:r>
                  <a:rPr lang="en-US" dirty="0" smtClean="0"/>
                  <a:t> </a:t>
                </a:r>
                <a:r>
                  <a:rPr lang="en-US" dirty="0" err="1">
                    <a:solidFill>
                      <a:srgbClr val="FFFF00"/>
                    </a:solidFill>
                    <a:latin typeface="Symbol" pitchFamily="18" charset="2"/>
                  </a:rPr>
                  <a:t>D</a:t>
                </a:r>
                <a:r>
                  <a:rPr lang="en-US" i="1" dirty="0" err="1">
                    <a:solidFill>
                      <a:srgbClr val="FFFF00"/>
                    </a:solidFill>
                  </a:rPr>
                  <a:t>f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 Think of differentials as shorthand instructions for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limiting processes rather than as numbers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When you find an equation with a differential </a:t>
                </a:r>
                <a:r>
                  <a:rPr lang="en-US" i="1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</a:t>
                </a:r>
                <a:r>
                  <a:rPr lang="en-US" i="1" dirty="0" err="1" smtClean="0">
                    <a:solidFill>
                      <a:srgbClr val="FFFF00"/>
                    </a:solidFill>
                  </a:rPr>
                  <a:t>f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can you find its partner?  Can you draw a triangle having legs with lengths </a:t>
                </a:r>
                <a:r>
                  <a:rPr lang="en-US" dirty="0" err="1" smtClean="0">
                    <a:solidFill>
                      <a:srgbClr val="FFFF00"/>
                    </a:solidFill>
                    <a:latin typeface="Symbol" pitchFamily="18" charset="2"/>
                  </a:rPr>
                  <a:t>D</a:t>
                </a:r>
                <a:r>
                  <a:rPr lang="en-US" i="1" dirty="0" err="1" smtClean="0">
                    <a:solidFill>
                      <a:srgbClr val="FFFF00"/>
                    </a:solidFill>
                  </a:rPr>
                  <a:t>f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and </a:t>
                </a:r>
                <a:r>
                  <a:rPr lang="en-US" dirty="0" err="1" smtClean="0">
                    <a:solidFill>
                      <a:srgbClr val="00FFFF"/>
                    </a:solidFill>
                    <a:latin typeface="Symbol" pitchFamily="18" charset="2"/>
                  </a:rPr>
                  <a:t>D</a:t>
                </a:r>
                <a:r>
                  <a:rPr lang="en-US" i="1" dirty="0" err="1" smtClean="0">
                    <a:solidFill>
                      <a:srgbClr val="00FFFF"/>
                    </a:solidFill>
                  </a:rPr>
                  <a:t>x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?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Regardless of how closely we look </a:t>
                </a:r>
                <a:r>
                  <a:rPr lang="en-US" i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in this course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, we find no tick marks on the number line corresponding to </a:t>
                </a:r>
                <a:r>
                  <a:rPr lang="en-US" i="1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</a:t>
                </a:r>
                <a:r>
                  <a:rPr lang="en-US" i="1" dirty="0" err="1" smtClean="0">
                    <a:solidFill>
                      <a:srgbClr val="FFFF00"/>
                    </a:solidFill>
                  </a:rPr>
                  <a:t>f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or </a:t>
                </a:r>
                <a:r>
                  <a:rPr lang="en-US" i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</a:t>
                </a:r>
                <a:r>
                  <a:rPr lang="en-US" i="1" dirty="0" smtClean="0">
                    <a:solidFill>
                      <a:srgbClr val="00FFFF"/>
                    </a:solidFill>
                  </a:rPr>
                  <a:t>x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Differentials are not numbers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14" y="4419600"/>
                <a:ext cx="7618786" cy="2155975"/>
              </a:xfrm>
              <a:prstGeom prst="rect">
                <a:avLst/>
              </a:prstGeom>
              <a:blipFill rotWithShape="1">
                <a:blip r:embed="rId6"/>
                <a:stretch>
                  <a:fillRect l="-480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228600" y="762000"/>
            <a:ext cx="685802" cy="4584204"/>
            <a:chOff x="5029198" y="1238250"/>
            <a:chExt cx="685802" cy="4584204"/>
          </a:xfrm>
        </p:grpSpPr>
        <p:grpSp>
          <p:nvGrpSpPr>
            <p:cNvPr id="29" name="Group 28"/>
            <p:cNvGrpSpPr/>
            <p:nvPr/>
          </p:nvGrpSpPr>
          <p:grpSpPr>
            <a:xfrm rot="16200000">
              <a:off x="3244759" y="3352213"/>
              <a:ext cx="4584204" cy="356278"/>
              <a:chOff x="1948548" y="3434337"/>
              <a:chExt cx="6556709" cy="35627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948548" y="3434337"/>
                <a:ext cx="6556709" cy="356278"/>
                <a:chOff x="5206051" y="5622733"/>
                <a:chExt cx="3723349" cy="627015"/>
              </a:xfrm>
            </p:grpSpPr>
            <p:cxnSp>
              <p:nvCxnSpPr>
                <p:cNvPr id="64" name="Straight Arrow Connector 63"/>
                <p:cNvCxnSpPr/>
                <p:nvPr/>
              </p:nvCxnSpPr>
              <p:spPr>
                <a:xfrm rot="5400000" flipH="1" flipV="1">
                  <a:off x="6891384" y="4239931"/>
                  <a:ext cx="2" cy="3370668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 rot="5400000">
                  <a:off x="8484810" y="5805158"/>
                  <a:ext cx="627015" cy="262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rgbClr val="FFC000"/>
                      </a:solidFill>
                    </a:rPr>
                    <a:t>#</a:t>
                  </a:r>
                  <a:endParaRPr lang="en-US" sz="2400" i="1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5144614" y="35647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9198" y="318708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29198" y="2809416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29198" y="2431744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9198" y="2054072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29198" y="16764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4082" y="394243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74082" y="432010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74082" y="4697776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74082" y="507544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74082" y="545312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-5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1625" y="5047525"/>
            <a:ext cx="572538" cy="597353"/>
            <a:chOff x="2438400" y="3865540"/>
            <a:chExt cx="572538" cy="597353"/>
          </a:xfrm>
        </p:grpSpPr>
        <p:sp>
          <p:nvSpPr>
            <p:cNvPr id="67" name="Oval 66"/>
            <p:cNvSpPr/>
            <p:nvPr/>
          </p:nvSpPr>
          <p:spPr>
            <a:xfrm>
              <a:off x="2438400" y="3865540"/>
              <a:ext cx="345516" cy="345516"/>
            </a:xfrm>
            <a:prstGeom prst="ellipse">
              <a:avLst/>
            </a:prstGeom>
            <a:gradFill flip="none" rotWithShape="1">
              <a:gsLst>
                <a:gs pos="0">
                  <a:srgbClr val="5E9EFF">
                    <a:alpha val="80000"/>
                  </a:srgbClr>
                </a:gs>
                <a:gs pos="39999">
                  <a:srgbClr val="85C2FF">
                    <a:alpha val="20000"/>
                  </a:srgbClr>
                </a:gs>
                <a:gs pos="100000">
                  <a:srgbClr val="FFEBFA">
                    <a:alpha val="8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2778283" y="4211056"/>
              <a:ext cx="232655" cy="25183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712661" y="4148601"/>
              <a:ext cx="92508" cy="8895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1860" y="1562873"/>
                <a:ext cx="1322798" cy="1964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4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4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6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sz="64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640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6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60" y="1562873"/>
                <a:ext cx="1322798" cy="19647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911860" y="2599390"/>
            <a:ext cx="1322798" cy="97788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565679"/>
            <a:ext cx="810157" cy="214950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1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09 C -0.09045 -0.07593 -0.17274 -0.17662 -0.24149 -0.07176 C -0.31007 0.03333 -0.325 0.21041 -0.43507 0.34236 " pathEditMode="relative" rAng="0" ptsTypes="fsf">
                                      <p:cBhvr>
                                        <p:cTn id="67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849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00122 -0.59351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4" grpId="0" animBg="1"/>
      <p:bldP spid="25" grpId="0"/>
      <p:bldP spid="26" grpId="0"/>
      <p:bldP spid="6" grpId="0" uiExpand="1" build="p"/>
      <p:bldP spid="2" grpId="0"/>
      <p:bldP spid="2" grpId="1"/>
      <p:bldP spid="4" grpId="0" animBg="1"/>
      <p:bldP spid="4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sosceles Triangle 77"/>
          <p:cNvSpPr/>
          <p:nvPr/>
        </p:nvSpPr>
        <p:spPr>
          <a:xfrm>
            <a:off x="7010399" y="1707317"/>
            <a:ext cx="952033" cy="222746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972170" y="762000"/>
            <a:ext cx="980520" cy="5257800"/>
            <a:chOff x="612639" y="1641830"/>
            <a:chExt cx="980520" cy="4332061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1086679" y="1921566"/>
              <a:ext cx="0" cy="4052325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12639" y="164183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641830"/>
                  <a:ext cx="98052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609600" y="3341670"/>
            <a:ext cx="8441467" cy="564414"/>
            <a:chOff x="1111467" y="5029200"/>
            <a:chExt cx="3984591" cy="5644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37044" y="5029200"/>
                  <a:ext cx="2590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044" y="5029200"/>
                  <a:ext cx="25901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endCxn id="45" idx="1"/>
            </p:cNvCxnSpPr>
            <p:nvPr/>
          </p:nvCxnSpPr>
          <p:spPr>
            <a:xfrm>
              <a:off x="1111467" y="5213866"/>
              <a:ext cx="3725577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800417" y="5224282"/>
              <a:ext cx="497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6" y="1279507"/>
            <a:ext cx="7467600" cy="4429125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4536767">
            <a:off x="6122993" y="4878619"/>
            <a:ext cx="1263888" cy="936128"/>
          </a:xfrm>
          <a:custGeom>
            <a:avLst/>
            <a:gdLst>
              <a:gd name="connsiteX0" fmla="*/ 0 w 1415340"/>
              <a:gd name="connsiteY0" fmla="*/ 932645 h 932645"/>
              <a:gd name="connsiteX1" fmla="*/ 707670 w 1415340"/>
              <a:gd name="connsiteY1" fmla="*/ 0 h 932645"/>
              <a:gd name="connsiteX2" fmla="*/ 1415340 w 1415340"/>
              <a:gd name="connsiteY2" fmla="*/ 932645 h 932645"/>
              <a:gd name="connsiteX3" fmla="*/ 0 w 1415340"/>
              <a:gd name="connsiteY3" fmla="*/ 932645 h 932645"/>
              <a:gd name="connsiteX0" fmla="*/ 0 w 1415340"/>
              <a:gd name="connsiteY0" fmla="*/ 932645 h 932645"/>
              <a:gd name="connsiteX1" fmla="*/ 707670 w 1415340"/>
              <a:gd name="connsiteY1" fmla="*/ 0 h 932645"/>
              <a:gd name="connsiteX2" fmla="*/ 1415340 w 1415340"/>
              <a:gd name="connsiteY2" fmla="*/ 932645 h 932645"/>
              <a:gd name="connsiteX3" fmla="*/ 635565 w 1415340"/>
              <a:gd name="connsiteY3" fmla="*/ 899442 h 932645"/>
              <a:gd name="connsiteX4" fmla="*/ 0 w 1415340"/>
              <a:gd name="connsiteY4" fmla="*/ 932645 h 932645"/>
              <a:gd name="connsiteX0" fmla="*/ 0 w 1415340"/>
              <a:gd name="connsiteY0" fmla="*/ 932645 h 932645"/>
              <a:gd name="connsiteX1" fmla="*/ 707670 w 1415340"/>
              <a:gd name="connsiteY1" fmla="*/ 0 h 932645"/>
              <a:gd name="connsiteX2" fmla="*/ 1415340 w 1415340"/>
              <a:gd name="connsiteY2" fmla="*/ 932645 h 932645"/>
              <a:gd name="connsiteX3" fmla="*/ 701989 w 1415340"/>
              <a:gd name="connsiteY3" fmla="*/ 545116 h 932645"/>
              <a:gd name="connsiteX4" fmla="*/ 0 w 1415340"/>
              <a:gd name="connsiteY4" fmla="*/ 932645 h 932645"/>
              <a:gd name="connsiteX0" fmla="*/ 1 w 1415341"/>
              <a:gd name="connsiteY0" fmla="*/ 932645 h 944121"/>
              <a:gd name="connsiteX1" fmla="*/ 707671 w 1415341"/>
              <a:gd name="connsiteY1" fmla="*/ 0 h 944121"/>
              <a:gd name="connsiteX2" fmla="*/ 1415341 w 1415341"/>
              <a:gd name="connsiteY2" fmla="*/ 932645 h 944121"/>
              <a:gd name="connsiteX3" fmla="*/ 701990 w 1415341"/>
              <a:gd name="connsiteY3" fmla="*/ 545116 h 944121"/>
              <a:gd name="connsiteX4" fmla="*/ 1 w 1415341"/>
              <a:gd name="connsiteY4" fmla="*/ 932645 h 944121"/>
              <a:gd name="connsiteX0" fmla="*/ 2 w 1415342"/>
              <a:gd name="connsiteY0" fmla="*/ 932645 h 944437"/>
              <a:gd name="connsiteX1" fmla="*/ 707672 w 1415342"/>
              <a:gd name="connsiteY1" fmla="*/ 0 h 944437"/>
              <a:gd name="connsiteX2" fmla="*/ 1415342 w 1415342"/>
              <a:gd name="connsiteY2" fmla="*/ 932645 h 944437"/>
              <a:gd name="connsiteX3" fmla="*/ 701991 w 1415342"/>
              <a:gd name="connsiteY3" fmla="*/ 545116 h 944437"/>
              <a:gd name="connsiteX4" fmla="*/ 2 w 1415342"/>
              <a:gd name="connsiteY4" fmla="*/ 932645 h 944437"/>
              <a:gd name="connsiteX0" fmla="*/ 2 w 1415342"/>
              <a:gd name="connsiteY0" fmla="*/ 932645 h 945916"/>
              <a:gd name="connsiteX1" fmla="*/ 707672 w 1415342"/>
              <a:gd name="connsiteY1" fmla="*/ 0 h 945916"/>
              <a:gd name="connsiteX2" fmla="*/ 1415342 w 1415342"/>
              <a:gd name="connsiteY2" fmla="*/ 932645 h 945916"/>
              <a:gd name="connsiteX3" fmla="*/ 671169 w 1415342"/>
              <a:gd name="connsiteY3" fmla="*/ 603772 h 945916"/>
              <a:gd name="connsiteX4" fmla="*/ 2 w 1415342"/>
              <a:gd name="connsiteY4" fmla="*/ 932645 h 945916"/>
              <a:gd name="connsiteX0" fmla="*/ 4 w 1415344"/>
              <a:gd name="connsiteY0" fmla="*/ 932645 h 946518"/>
              <a:gd name="connsiteX1" fmla="*/ 707674 w 1415344"/>
              <a:gd name="connsiteY1" fmla="*/ 0 h 946518"/>
              <a:gd name="connsiteX2" fmla="*/ 1415344 w 1415344"/>
              <a:gd name="connsiteY2" fmla="*/ 932645 h 946518"/>
              <a:gd name="connsiteX3" fmla="*/ 671171 w 1415344"/>
              <a:gd name="connsiteY3" fmla="*/ 603772 h 946518"/>
              <a:gd name="connsiteX4" fmla="*/ 4 w 1415344"/>
              <a:gd name="connsiteY4" fmla="*/ 932645 h 946518"/>
              <a:gd name="connsiteX0" fmla="*/ 2 w 1396605"/>
              <a:gd name="connsiteY0" fmla="*/ 992879 h 1004531"/>
              <a:gd name="connsiteX1" fmla="*/ 688935 w 1396605"/>
              <a:gd name="connsiteY1" fmla="*/ 0 h 1004531"/>
              <a:gd name="connsiteX2" fmla="*/ 1396605 w 1396605"/>
              <a:gd name="connsiteY2" fmla="*/ 932645 h 1004531"/>
              <a:gd name="connsiteX3" fmla="*/ 652432 w 1396605"/>
              <a:gd name="connsiteY3" fmla="*/ 603772 h 1004531"/>
              <a:gd name="connsiteX4" fmla="*/ 2 w 1396605"/>
              <a:gd name="connsiteY4" fmla="*/ 992879 h 1004531"/>
              <a:gd name="connsiteX0" fmla="*/ 2 w 1318904"/>
              <a:gd name="connsiteY0" fmla="*/ 992879 h 1004551"/>
              <a:gd name="connsiteX1" fmla="*/ 688935 w 1318904"/>
              <a:gd name="connsiteY1" fmla="*/ 0 h 1004551"/>
              <a:gd name="connsiteX2" fmla="*/ 1318904 w 1318904"/>
              <a:gd name="connsiteY2" fmla="*/ 927087 h 1004551"/>
              <a:gd name="connsiteX3" fmla="*/ 652432 w 1318904"/>
              <a:gd name="connsiteY3" fmla="*/ 603772 h 1004551"/>
              <a:gd name="connsiteX4" fmla="*/ 2 w 1318904"/>
              <a:gd name="connsiteY4" fmla="*/ 992879 h 1004551"/>
              <a:gd name="connsiteX0" fmla="*/ 2 w 1263890"/>
              <a:gd name="connsiteY0" fmla="*/ 936128 h 948949"/>
              <a:gd name="connsiteX1" fmla="*/ 633921 w 1263890"/>
              <a:gd name="connsiteY1" fmla="*/ 0 h 948949"/>
              <a:gd name="connsiteX2" fmla="*/ 1263890 w 1263890"/>
              <a:gd name="connsiteY2" fmla="*/ 927087 h 948949"/>
              <a:gd name="connsiteX3" fmla="*/ 597418 w 1263890"/>
              <a:gd name="connsiteY3" fmla="*/ 603772 h 948949"/>
              <a:gd name="connsiteX4" fmla="*/ 2 w 1263890"/>
              <a:gd name="connsiteY4" fmla="*/ 936128 h 948949"/>
              <a:gd name="connsiteX0" fmla="*/ 2 w 1263890"/>
              <a:gd name="connsiteY0" fmla="*/ 936128 h 948949"/>
              <a:gd name="connsiteX1" fmla="*/ 633921 w 1263890"/>
              <a:gd name="connsiteY1" fmla="*/ 0 h 948949"/>
              <a:gd name="connsiteX2" fmla="*/ 1263890 w 1263890"/>
              <a:gd name="connsiteY2" fmla="*/ 927087 h 948949"/>
              <a:gd name="connsiteX3" fmla="*/ 597418 w 1263890"/>
              <a:gd name="connsiteY3" fmla="*/ 603772 h 948949"/>
              <a:gd name="connsiteX4" fmla="*/ 2 w 1263890"/>
              <a:gd name="connsiteY4" fmla="*/ 936128 h 948949"/>
              <a:gd name="connsiteX0" fmla="*/ 0 w 1263888"/>
              <a:gd name="connsiteY0" fmla="*/ 936128 h 940073"/>
              <a:gd name="connsiteX1" fmla="*/ 633919 w 1263888"/>
              <a:gd name="connsiteY1" fmla="*/ 0 h 940073"/>
              <a:gd name="connsiteX2" fmla="*/ 1263888 w 1263888"/>
              <a:gd name="connsiteY2" fmla="*/ 927087 h 940073"/>
              <a:gd name="connsiteX3" fmla="*/ 597416 w 1263888"/>
              <a:gd name="connsiteY3" fmla="*/ 603772 h 940073"/>
              <a:gd name="connsiteX4" fmla="*/ 0 w 1263888"/>
              <a:gd name="connsiteY4" fmla="*/ 936128 h 940073"/>
              <a:gd name="connsiteX0" fmla="*/ 0 w 1263888"/>
              <a:gd name="connsiteY0" fmla="*/ 936128 h 940073"/>
              <a:gd name="connsiteX1" fmla="*/ 633919 w 1263888"/>
              <a:gd name="connsiteY1" fmla="*/ 0 h 940073"/>
              <a:gd name="connsiteX2" fmla="*/ 1263888 w 1263888"/>
              <a:gd name="connsiteY2" fmla="*/ 927087 h 940073"/>
              <a:gd name="connsiteX3" fmla="*/ 597416 w 1263888"/>
              <a:gd name="connsiteY3" fmla="*/ 603772 h 940073"/>
              <a:gd name="connsiteX4" fmla="*/ 0 w 1263888"/>
              <a:gd name="connsiteY4" fmla="*/ 936128 h 940073"/>
              <a:gd name="connsiteX0" fmla="*/ 0 w 1263888"/>
              <a:gd name="connsiteY0" fmla="*/ 936128 h 936128"/>
              <a:gd name="connsiteX1" fmla="*/ 633919 w 1263888"/>
              <a:gd name="connsiteY1" fmla="*/ 0 h 936128"/>
              <a:gd name="connsiteX2" fmla="*/ 1263888 w 1263888"/>
              <a:gd name="connsiteY2" fmla="*/ 927087 h 936128"/>
              <a:gd name="connsiteX3" fmla="*/ 597416 w 1263888"/>
              <a:gd name="connsiteY3" fmla="*/ 603772 h 936128"/>
              <a:gd name="connsiteX4" fmla="*/ 0 w 1263888"/>
              <a:gd name="connsiteY4" fmla="*/ 936128 h 936128"/>
              <a:gd name="connsiteX0" fmla="*/ 0 w 1263888"/>
              <a:gd name="connsiteY0" fmla="*/ 936128 h 936128"/>
              <a:gd name="connsiteX1" fmla="*/ 633919 w 1263888"/>
              <a:gd name="connsiteY1" fmla="*/ 0 h 936128"/>
              <a:gd name="connsiteX2" fmla="*/ 1263888 w 1263888"/>
              <a:gd name="connsiteY2" fmla="*/ 927087 h 936128"/>
              <a:gd name="connsiteX3" fmla="*/ 597416 w 1263888"/>
              <a:gd name="connsiteY3" fmla="*/ 603772 h 936128"/>
              <a:gd name="connsiteX4" fmla="*/ 0 w 1263888"/>
              <a:gd name="connsiteY4" fmla="*/ 936128 h 936128"/>
              <a:gd name="connsiteX0" fmla="*/ 0 w 1263888"/>
              <a:gd name="connsiteY0" fmla="*/ 936128 h 936128"/>
              <a:gd name="connsiteX1" fmla="*/ 633919 w 1263888"/>
              <a:gd name="connsiteY1" fmla="*/ 0 h 936128"/>
              <a:gd name="connsiteX2" fmla="*/ 1263888 w 1263888"/>
              <a:gd name="connsiteY2" fmla="*/ 927087 h 936128"/>
              <a:gd name="connsiteX3" fmla="*/ 567299 w 1263888"/>
              <a:gd name="connsiteY3" fmla="*/ 613141 h 936128"/>
              <a:gd name="connsiteX4" fmla="*/ 0 w 1263888"/>
              <a:gd name="connsiteY4" fmla="*/ 936128 h 936128"/>
              <a:gd name="connsiteX0" fmla="*/ 0 w 1263888"/>
              <a:gd name="connsiteY0" fmla="*/ 936128 h 936128"/>
              <a:gd name="connsiteX1" fmla="*/ 633919 w 1263888"/>
              <a:gd name="connsiteY1" fmla="*/ 0 h 936128"/>
              <a:gd name="connsiteX2" fmla="*/ 1263888 w 1263888"/>
              <a:gd name="connsiteY2" fmla="*/ 927087 h 936128"/>
              <a:gd name="connsiteX3" fmla="*/ 567299 w 1263888"/>
              <a:gd name="connsiteY3" fmla="*/ 613141 h 936128"/>
              <a:gd name="connsiteX4" fmla="*/ 0 w 1263888"/>
              <a:gd name="connsiteY4" fmla="*/ 936128 h 936128"/>
              <a:gd name="connsiteX0" fmla="*/ 0 w 1263888"/>
              <a:gd name="connsiteY0" fmla="*/ 936128 h 936128"/>
              <a:gd name="connsiteX1" fmla="*/ 633919 w 1263888"/>
              <a:gd name="connsiteY1" fmla="*/ 0 h 936128"/>
              <a:gd name="connsiteX2" fmla="*/ 1263888 w 1263888"/>
              <a:gd name="connsiteY2" fmla="*/ 927087 h 936128"/>
              <a:gd name="connsiteX3" fmla="*/ 567299 w 1263888"/>
              <a:gd name="connsiteY3" fmla="*/ 613141 h 936128"/>
              <a:gd name="connsiteX4" fmla="*/ 0 w 1263888"/>
              <a:gd name="connsiteY4" fmla="*/ 936128 h 93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888" h="936128">
                <a:moveTo>
                  <a:pt x="0" y="936128"/>
                </a:moveTo>
                <a:lnTo>
                  <a:pt x="633919" y="0"/>
                </a:lnTo>
                <a:lnTo>
                  <a:pt x="1263888" y="927087"/>
                </a:lnTo>
                <a:cubicBezTo>
                  <a:pt x="1136258" y="769976"/>
                  <a:pt x="848554" y="573153"/>
                  <a:pt x="567299" y="613141"/>
                </a:cubicBezTo>
                <a:cubicBezTo>
                  <a:pt x="286044" y="653129"/>
                  <a:pt x="142418" y="744558"/>
                  <a:pt x="0" y="936128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50000"/>
                </a:srgbClr>
              </a:gs>
              <a:gs pos="100000">
                <a:srgbClr val="0070C0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Weierstrass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function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302282" y="3973698"/>
            <a:ext cx="2205614" cy="1808145"/>
          </a:xfrm>
          <a:custGeom>
            <a:avLst/>
            <a:gdLst>
              <a:gd name="connsiteX0" fmla="*/ 492370 w 2572379"/>
              <a:gd name="connsiteY0" fmla="*/ 537586 h 1818751"/>
              <a:gd name="connsiteX1" fmla="*/ 0 w 2572379"/>
              <a:gd name="connsiteY1" fmla="*/ 1532373 h 1818751"/>
              <a:gd name="connsiteX2" fmla="*/ 80387 w 2572379"/>
              <a:gd name="connsiteY2" fmla="*/ 1688123 h 1818751"/>
              <a:gd name="connsiteX3" fmla="*/ 1713244 w 2572379"/>
              <a:gd name="connsiteY3" fmla="*/ 1818751 h 1818751"/>
              <a:gd name="connsiteX4" fmla="*/ 2572379 w 2572379"/>
              <a:gd name="connsiteY4" fmla="*/ 477296 h 1818751"/>
              <a:gd name="connsiteX5" fmla="*/ 1356528 w 2572379"/>
              <a:gd name="connsiteY5" fmla="*/ 0 h 1818751"/>
              <a:gd name="connsiteX6" fmla="*/ 582805 w 2572379"/>
              <a:gd name="connsiteY6" fmla="*/ 356716 h 1818751"/>
              <a:gd name="connsiteX7" fmla="*/ 492370 w 2572379"/>
              <a:gd name="connsiteY7" fmla="*/ 537586 h 1818751"/>
              <a:gd name="connsiteX0" fmla="*/ 492370 w 2391509"/>
              <a:gd name="connsiteY0" fmla="*/ 537586 h 1818751"/>
              <a:gd name="connsiteX1" fmla="*/ 0 w 2391509"/>
              <a:gd name="connsiteY1" fmla="*/ 1532373 h 1818751"/>
              <a:gd name="connsiteX2" fmla="*/ 80387 w 2391509"/>
              <a:gd name="connsiteY2" fmla="*/ 1688123 h 1818751"/>
              <a:gd name="connsiteX3" fmla="*/ 1713244 w 2391509"/>
              <a:gd name="connsiteY3" fmla="*/ 1818751 h 1818751"/>
              <a:gd name="connsiteX4" fmla="*/ 2391509 w 2391509"/>
              <a:gd name="connsiteY4" fmla="*/ 587828 h 1818751"/>
              <a:gd name="connsiteX5" fmla="*/ 1356528 w 2391509"/>
              <a:gd name="connsiteY5" fmla="*/ 0 h 1818751"/>
              <a:gd name="connsiteX6" fmla="*/ 582805 w 2391509"/>
              <a:gd name="connsiteY6" fmla="*/ 356716 h 1818751"/>
              <a:gd name="connsiteX7" fmla="*/ 492370 w 2391509"/>
              <a:gd name="connsiteY7" fmla="*/ 537586 h 1818751"/>
              <a:gd name="connsiteX0" fmla="*/ 492370 w 2391509"/>
              <a:gd name="connsiteY0" fmla="*/ 748601 h 2029766"/>
              <a:gd name="connsiteX1" fmla="*/ 0 w 2391509"/>
              <a:gd name="connsiteY1" fmla="*/ 1743388 h 2029766"/>
              <a:gd name="connsiteX2" fmla="*/ 80387 w 2391509"/>
              <a:gd name="connsiteY2" fmla="*/ 1899138 h 2029766"/>
              <a:gd name="connsiteX3" fmla="*/ 1713244 w 2391509"/>
              <a:gd name="connsiteY3" fmla="*/ 2029766 h 2029766"/>
              <a:gd name="connsiteX4" fmla="*/ 2391509 w 2391509"/>
              <a:gd name="connsiteY4" fmla="*/ 798843 h 2029766"/>
              <a:gd name="connsiteX5" fmla="*/ 1868994 w 2391509"/>
              <a:gd name="connsiteY5" fmla="*/ 0 h 2029766"/>
              <a:gd name="connsiteX6" fmla="*/ 582805 w 2391509"/>
              <a:gd name="connsiteY6" fmla="*/ 567731 h 2029766"/>
              <a:gd name="connsiteX7" fmla="*/ 492370 w 2391509"/>
              <a:gd name="connsiteY7" fmla="*/ 748601 h 2029766"/>
              <a:gd name="connsiteX0" fmla="*/ 492370 w 2391509"/>
              <a:gd name="connsiteY0" fmla="*/ 748601 h 2034791"/>
              <a:gd name="connsiteX1" fmla="*/ 0 w 2391509"/>
              <a:gd name="connsiteY1" fmla="*/ 1743388 h 2034791"/>
              <a:gd name="connsiteX2" fmla="*/ 80387 w 2391509"/>
              <a:gd name="connsiteY2" fmla="*/ 1899138 h 2034791"/>
              <a:gd name="connsiteX3" fmla="*/ 2039815 w 2391509"/>
              <a:gd name="connsiteY3" fmla="*/ 2034791 h 2034791"/>
              <a:gd name="connsiteX4" fmla="*/ 2391509 w 2391509"/>
              <a:gd name="connsiteY4" fmla="*/ 798843 h 2034791"/>
              <a:gd name="connsiteX5" fmla="*/ 1868994 w 2391509"/>
              <a:gd name="connsiteY5" fmla="*/ 0 h 2034791"/>
              <a:gd name="connsiteX6" fmla="*/ 582805 w 2391509"/>
              <a:gd name="connsiteY6" fmla="*/ 567731 h 2034791"/>
              <a:gd name="connsiteX7" fmla="*/ 492370 w 2391509"/>
              <a:gd name="connsiteY7" fmla="*/ 748601 h 2034791"/>
              <a:gd name="connsiteX0" fmla="*/ 492370 w 2205614"/>
              <a:gd name="connsiteY0" fmla="*/ 748601 h 2034791"/>
              <a:gd name="connsiteX1" fmla="*/ 0 w 2205614"/>
              <a:gd name="connsiteY1" fmla="*/ 1743388 h 2034791"/>
              <a:gd name="connsiteX2" fmla="*/ 80387 w 2205614"/>
              <a:gd name="connsiteY2" fmla="*/ 1899138 h 2034791"/>
              <a:gd name="connsiteX3" fmla="*/ 2039815 w 2205614"/>
              <a:gd name="connsiteY3" fmla="*/ 2034791 h 2034791"/>
              <a:gd name="connsiteX4" fmla="*/ 2205614 w 2205614"/>
              <a:gd name="connsiteY4" fmla="*/ 823964 h 2034791"/>
              <a:gd name="connsiteX5" fmla="*/ 1868994 w 2205614"/>
              <a:gd name="connsiteY5" fmla="*/ 0 h 2034791"/>
              <a:gd name="connsiteX6" fmla="*/ 582805 w 2205614"/>
              <a:gd name="connsiteY6" fmla="*/ 567731 h 2034791"/>
              <a:gd name="connsiteX7" fmla="*/ 492370 w 2205614"/>
              <a:gd name="connsiteY7" fmla="*/ 748601 h 2034791"/>
              <a:gd name="connsiteX0" fmla="*/ 492370 w 2205614"/>
              <a:gd name="connsiteY0" fmla="*/ 682171 h 1968361"/>
              <a:gd name="connsiteX1" fmla="*/ 0 w 2205614"/>
              <a:gd name="connsiteY1" fmla="*/ 1676958 h 1968361"/>
              <a:gd name="connsiteX2" fmla="*/ 80387 w 2205614"/>
              <a:gd name="connsiteY2" fmla="*/ 1832708 h 1968361"/>
              <a:gd name="connsiteX3" fmla="*/ 2039815 w 2205614"/>
              <a:gd name="connsiteY3" fmla="*/ 1968361 h 1968361"/>
              <a:gd name="connsiteX4" fmla="*/ 2205614 w 2205614"/>
              <a:gd name="connsiteY4" fmla="*/ 757534 h 1968361"/>
              <a:gd name="connsiteX5" fmla="*/ 1908071 w 2205614"/>
              <a:gd name="connsiteY5" fmla="*/ 0 h 1968361"/>
              <a:gd name="connsiteX6" fmla="*/ 582805 w 2205614"/>
              <a:gd name="connsiteY6" fmla="*/ 501301 h 1968361"/>
              <a:gd name="connsiteX7" fmla="*/ 492370 w 2205614"/>
              <a:gd name="connsiteY7" fmla="*/ 682171 h 1968361"/>
              <a:gd name="connsiteX0" fmla="*/ 492370 w 2205614"/>
              <a:gd name="connsiteY0" fmla="*/ 521955 h 1808145"/>
              <a:gd name="connsiteX1" fmla="*/ 0 w 2205614"/>
              <a:gd name="connsiteY1" fmla="*/ 1516742 h 1808145"/>
              <a:gd name="connsiteX2" fmla="*/ 80387 w 2205614"/>
              <a:gd name="connsiteY2" fmla="*/ 1672492 h 1808145"/>
              <a:gd name="connsiteX3" fmla="*/ 2039815 w 2205614"/>
              <a:gd name="connsiteY3" fmla="*/ 1808145 h 1808145"/>
              <a:gd name="connsiteX4" fmla="*/ 2205614 w 2205614"/>
              <a:gd name="connsiteY4" fmla="*/ 597318 h 1808145"/>
              <a:gd name="connsiteX5" fmla="*/ 1892440 w 2205614"/>
              <a:gd name="connsiteY5" fmla="*/ 0 h 1808145"/>
              <a:gd name="connsiteX6" fmla="*/ 582805 w 2205614"/>
              <a:gd name="connsiteY6" fmla="*/ 341085 h 1808145"/>
              <a:gd name="connsiteX7" fmla="*/ 492370 w 2205614"/>
              <a:gd name="connsiteY7" fmla="*/ 521955 h 1808145"/>
              <a:gd name="connsiteX0" fmla="*/ 492370 w 2205614"/>
              <a:gd name="connsiteY0" fmla="*/ 521955 h 1808145"/>
              <a:gd name="connsiteX1" fmla="*/ 0 w 2205614"/>
              <a:gd name="connsiteY1" fmla="*/ 1516742 h 1808145"/>
              <a:gd name="connsiteX2" fmla="*/ 80387 w 2205614"/>
              <a:gd name="connsiteY2" fmla="*/ 1672492 h 1808145"/>
              <a:gd name="connsiteX3" fmla="*/ 2039815 w 2205614"/>
              <a:gd name="connsiteY3" fmla="*/ 1808145 h 1808145"/>
              <a:gd name="connsiteX4" fmla="*/ 2205614 w 2205614"/>
              <a:gd name="connsiteY4" fmla="*/ 597318 h 1808145"/>
              <a:gd name="connsiteX5" fmla="*/ 1892440 w 2205614"/>
              <a:gd name="connsiteY5" fmla="*/ 0 h 1808145"/>
              <a:gd name="connsiteX6" fmla="*/ 582805 w 2205614"/>
              <a:gd name="connsiteY6" fmla="*/ 341085 h 1808145"/>
              <a:gd name="connsiteX7" fmla="*/ 492370 w 2205614"/>
              <a:gd name="connsiteY7" fmla="*/ 521955 h 180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5614" h="1808145">
                <a:moveTo>
                  <a:pt x="492370" y="521955"/>
                </a:moveTo>
                <a:lnTo>
                  <a:pt x="0" y="1516742"/>
                </a:lnTo>
                <a:lnTo>
                  <a:pt x="80387" y="1672492"/>
                </a:lnTo>
                <a:lnTo>
                  <a:pt x="2039815" y="1808145"/>
                </a:lnTo>
                <a:lnTo>
                  <a:pt x="2205614" y="597318"/>
                </a:lnTo>
                <a:lnTo>
                  <a:pt x="1892440" y="0"/>
                </a:lnTo>
                <a:cubicBezTo>
                  <a:pt x="842388" y="109788"/>
                  <a:pt x="1019350" y="227390"/>
                  <a:pt x="582805" y="341085"/>
                </a:cubicBezTo>
                <a:lnTo>
                  <a:pt x="492370" y="521955"/>
                </a:ln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650249" y="3089821"/>
            <a:ext cx="711874" cy="1689926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6547346" y="3151200"/>
            <a:ext cx="915889" cy="1595176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843648" y="3089822"/>
            <a:ext cx="319152" cy="1814314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7848600" y="1600200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100000">
                <a:schemeClr val="accent6"/>
              </a:gs>
              <a:gs pos="74000">
                <a:srgbClr val="FFC000"/>
              </a:gs>
            </a:gsLst>
            <a:lin ang="54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903283" y="3839385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C -0.00053 0.00996 -0.00105 0.0125 -0.00053 0.02222 C -0.00139 0.02593 -0.00157 0.0301 -0.00209 0.03403 C -0.00226 0.03565 -0.00226 0.03727 -0.00261 0.03889 C -0.00278 0.04028 -0.00365 0.04306 -0.00365 0.04329 C -0.00382 0.0382 -0.00382 0.03334 -0.00417 0.02847 C -0.00417 0.02778 -0.00469 0.0257 -0.00469 0.02639 C -0.00591 0.03843 -0.00452 0.03496 -0.00573 0.04306 C -0.00608 0.04491 -0.00678 0.04861 -0.00678 0.04885 C -0.00834 0.0456 -0.01042 0.03935 -0.01042 0.03542 C -0.01042 0.03472 -0.01007 0.03681 -0.0099 0.0375 C -0.01025 0.04885 -0.01025 0.05972 -0.01146 0.07084 C -0.01164 0.07222 -0.01494 0.09491 -0.01303 0.0875 C -0.0125 0.09514 -0.01285 0.10116 -0.01459 0.10834 C -0.01546 0.11991 -0.01823 0.13241 -0.01823 0.14422 C -0.01823 0.14514 -0.01789 0.14236 -0.01771 0.14144 C -0.01928 0.13542 -0.01928 0.12824 -0.0198 0.12153 C -0.02066 0.12523 -0.02101 0.12894 -0.02188 0.13241 C -0.02205 0.12685 -0.02205 0.12176 -0.0224 0.11667 C -0.0224 0.11597 -0.02257 0.11945 -0.02292 0.11875 C -0.02362 0.11783 -0.02396 0.11459 -0.02396 0.11482 C -0.02414 0.10764 -0.0198 0.09074 -0.02448 0.09375 C -0.03125 0.09838 -0.02466 0.11412 -0.02553 0.12454 C -0.02587 0.12824 -0.02605 0.12732 -0.02657 0.13033 C -0.02674 0.13102 -0.02709 0.13403 -0.02709 0.1331 C -0.02709 0.13102 -0.02674 0.12917 -0.02657 0.12732 C -0.02674 0.12523 -0.02622 0.11898 -0.02709 0.12107 C -0.0283 0.12338 -0.02761 0.12685 -0.02761 0.1294 C -0.02761 0.13079 -0.02709 0.12685 -0.02709 0.12523 C -0.02709 0.12431 -0.02744 0.12685 -0.02761 0.12824 C -0.02778 0.12917 -0.02796 0.13056 -0.02813 0.13172 C -0.02882 0.13843 -0.02865 0.14422 -0.03021 0.15047 C -0.03056 0.15347 -0.02969 0.15741 -0.03125 0.15949 C -0.0316 0.15996 -0.0316 0.1581 -0.03178 0.15741 C -0.03195 0.15371 -0.03212 0.15 -0.0323 0.1463 C -0.03282 0.13287 -0.03212 0.1294 -0.03334 0.13658 C -0.0323 0.14097 -0.03282 0.13959 -0.0323 0.13079 C -0.03212 0.12732 -0.03143 0.12361 -0.03178 0.12014 C -0.03212 0.1169 -0.03386 0.13033 -0.03386 0.13056 C -0.03542 0.12616 -0.03525 0.12176 -0.03594 0.11736 C -0.03612 0.11875 -0.03577 0.1206 -0.03646 0.12153 C -0.03698 0.12222 -0.03698 0.11968 -0.03698 0.11875 C -0.03733 0.11412 -0.03733 0.10949 -0.0375 0.10486 C -0.03768 0.10556 -0.03785 0.10625 -0.03803 0.10695 C -0.0382 0.10787 -0.03837 0.1088 -0.03855 0.10972 C -0.03889 0.11111 -0.03959 0.11389 -0.03959 0.11412 C -0.04011 0.13056 -0.03924 0.12454 -0.04063 0.13241 C -0.04115 0.14398 -0.03994 0.15926 -0.04271 0.1706 C -0.04323 0.18033 -0.04393 0.19005 -0.0448 0.19977 C -0.04497 0.20857 -0.0448 0.21736 -0.04532 0.22616 C -0.04549 0.2294 -0.04566 0.21968 -0.04584 0.21644 C -0.04601 0.21482 -0.04619 0.2132 -0.04636 0.21158 C -0.04931 0.2176 -0.04827 0.22593 -0.04896 0.2331 C -0.04879 0.23635 -0.04827 0.23959 -0.04844 0.24283 C -0.04844 0.24375 -0.04896 0.24514 -0.04948 0.24491 C -0.05018 0.24468 -0.04983 0.24306 -0.05 0.24213 C -0.05226 0.25093 -0.0507 0.23218 -0.05157 0.22755 C -0.05209 0.24167 -0.05313 0.25533 -0.05469 0.26922 C -0.05487 0.27408 -0.05469 0.28056 -0.05573 0.28588 C -0.05573 0.28611 -0.05764 0.29283 -0.0573 0.29352 C -0.05695 0.29422 -0.0566 0.29213 -0.05625 0.29144 C -0.05608 0.29283 -0.05556 0.29422 -0.05573 0.2956 C -0.05591 0.29699 -0.05678 0.29977 -0.05678 0.3 C -0.05678 0.30047 -0.05764 0.31065 -0.05782 0.31158 C -0.05799 0.31297 -0.05886 0.31574 -0.05886 0.31597 C -0.05938 0.3213 -0.0599 0.32593 -0.0599 0.33172 C -0.0599 0.33449 -0.05938 0.34283 -0.05938 0.34005 C -0.05938 0.32801 -0.06025 0.31459 -0.06198 0.30255 C -0.06216 0.30347 -0.06181 0.30533 -0.0625 0.30533 C -0.06407 0.30533 -0.06216 0.29908 -0.06355 0.30463 C -0.06372 0.30648 -0.06303 0.31158 -0.06407 0.31019 C -0.06528 0.30857 -0.06441 0.30556 -0.06459 0.30324 C -0.06511 0.29097 -0.06459 0.27801 -0.06615 0.26574 C -0.06789 0.26922 -0.06459 0.29028 -0.06667 0.28172 C -0.06719 0.28195 -0.06771 0.28264 -0.06823 0.28241 C -0.06945 0.28172 -0.06806 0.27755 -0.06928 0.28241 C -0.0691 0.28426 -0.06875 0.28982 -0.06875 0.28797 C -0.06875 0.28611 -0.06945 0.27801 -0.0698 0.27547 C -0.06997 0.27477 -0.07014 0.27408 -0.07032 0.27338 C -0.07188 0.27778 -0.07223 0.28195 -0.07292 0.28658 C -0.07379 0.28287 -0.07344 0.27755 -0.07396 0.27338 C -0.07518 0.26482 -0.07691 0.25625 -0.07813 0.24769 C -0.07761 0.24074 -0.07657 0.23033 -0.07969 0.22408 C -0.08039 0.22014 -0.08056 0.21621 -0.08125 0.21227 C -0.08351 0.1831 -0.07518 0.25556 -0.08334 0.23935 C -0.08455 0.23241 -0.08559 0.24306 -0.08594 0.24491 C -0.08612 0.24861 -0.08542 0.25996 -0.08646 0.26435 C -0.08664 0.2669 -0.08664 0.26945 -0.08698 0.27199 C -0.08733 0.27408 -0.08855 0.27824 -0.08855 0.27847 L -0.08803 0.27616 C -0.08872 0.26991 -0.08889 0.26366 -0.08959 0.25741 C -0.09011 0.26389 -0.09046 0.26366 -0.09167 0.26852 C -0.09184 0.2706 -0.09219 0.27269 -0.09219 0.27477 C -0.09219 0.27547 -0.09167 0.27338 -0.09167 0.27269 C -0.09167 0.26111 -0.09132 0.26343 -0.09323 0.25602 C -0.09393 0.25324 -0.0948 0.24769 -0.0948 0.24792 C -0.09566 0.25093 -0.09445 0.25556 -0.09428 0.2588 C -0.09462 0.26829 -0.09462 0.27685 -0.09584 0.28588 C -0.09601 0.29028 -0.09462 0.29537 -0.09636 0.29908 C -0.09757 0.30185 -0.09705 0.2926 -0.0974 0.28935 C -0.09775 0.28635 -0.09792 0.28611 -0.09844 0.2838 C -0.09914 0.28797 -0.09931 0.29213 -0.1 0.2963 C -0.10018 0.30209 -0.10053 0.30903 -0.10105 0.31505 C -0.10157 0.32014 -0.10122 0.31551 -0.10122 0.3206 " pathEditMode="relative" rAng="0" ptsTypes="ffffffffffffffffffffffffffffffffffffffffffffffffffffffffffffffffffffffffffffffffffffffffFfffffffffffffff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3" grpId="0" animBg="1"/>
      <p:bldP spid="14" grpId="0" animBg="1"/>
      <p:bldP spid="67" grpId="0" animBg="1"/>
      <p:bldP spid="67" grpId="1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sosceles Triangle 122"/>
          <p:cNvSpPr/>
          <p:nvPr/>
        </p:nvSpPr>
        <p:spPr>
          <a:xfrm>
            <a:off x="3311781" y="4701679"/>
            <a:ext cx="203242" cy="137702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194" h="366907">
                <a:moveTo>
                  <a:pt x="0" y="333600"/>
                </a:moveTo>
                <a:lnTo>
                  <a:pt x="459384" y="0"/>
                </a:lnTo>
                <a:lnTo>
                  <a:pt x="463194" y="366907"/>
                </a:lnTo>
                <a:lnTo>
                  <a:pt x="0" y="33360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358896" y="266700"/>
            <a:ext cx="6917612" cy="6972300"/>
            <a:chOff x="-358896" y="266700"/>
            <a:chExt cx="6917612" cy="6972300"/>
          </a:xfrm>
        </p:grpSpPr>
        <p:sp>
          <p:nvSpPr>
            <p:cNvPr id="5" name="Rectangle 4"/>
            <p:cNvSpPr/>
            <p:nvPr/>
          </p:nvSpPr>
          <p:spPr>
            <a:xfrm>
              <a:off x="4495800" y="266700"/>
              <a:ext cx="2062916" cy="69723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58896" y="2362200"/>
              <a:ext cx="2621334" cy="47244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0" y="3225968"/>
            <a:ext cx="3581400" cy="2639300"/>
            <a:chOff x="6096000" y="3225968"/>
            <a:chExt cx="3581400" cy="26393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259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Sinusoidal functions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362200" y="3225968"/>
            <a:ext cx="1969478" cy="2620996"/>
            <a:chOff x="2362200" y="3225968"/>
            <a:chExt cx="1969478" cy="2620996"/>
          </a:xfrm>
        </p:grpSpPr>
        <p:sp>
          <p:nvSpPr>
            <p:cNvPr id="8" name="TextBox 7"/>
            <p:cNvSpPr txBox="1"/>
            <p:nvPr/>
          </p:nvSpPr>
          <p:spPr>
            <a:xfrm>
              <a:off x="2362200" y="3225968"/>
              <a:ext cx="196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Chain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42906" y="4124589"/>
              <a:ext cx="1636372" cy="1722375"/>
              <a:chOff x="430015" y="1544598"/>
              <a:chExt cx="3729340" cy="3925344"/>
            </a:xfrm>
          </p:grpSpPr>
          <p:sp>
            <p:nvSpPr>
              <p:cNvPr id="139" name="Isosceles Triangle 122"/>
              <p:cNvSpPr/>
              <p:nvPr/>
            </p:nvSpPr>
            <p:spPr>
              <a:xfrm>
                <a:off x="1635490" y="4849431"/>
                <a:ext cx="579906" cy="289560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93674"/>
                  <a:gd name="connsiteY0" fmla="*/ 333600 h 623160"/>
                  <a:gd name="connsiteX1" fmla="*/ 459384 w 493674"/>
                  <a:gd name="connsiteY1" fmla="*/ 0 h 623160"/>
                  <a:gd name="connsiteX2" fmla="*/ 493674 w 493674"/>
                  <a:gd name="connsiteY2" fmla="*/ 623160 h 623160"/>
                  <a:gd name="connsiteX3" fmla="*/ 0 w 493674"/>
                  <a:gd name="connsiteY3" fmla="*/ 333600 h 623160"/>
                  <a:gd name="connsiteX0" fmla="*/ 0 w 501294"/>
                  <a:gd name="connsiteY0" fmla="*/ 0 h 289560"/>
                  <a:gd name="connsiteX1" fmla="*/ 501294 w 501294"/>
                  <a:gd name="connsiteY1" fmla="*/ 43590 h 289560"/>
                  <a:gd name="connsiteX2" fmla="*/ 493674 w 501294"/>
                  <a:gd name="connsiteY2" fmla="*/ 289560 h 289560"/>
                  <a:gd name="connsiteX3" fmla="*/ 0 w 501294"/>
                  <a:gd name="connsiteY3" fmla="*/ 0 h 289560"/>
                  <a:gd name="connsiteX0" fmla="*/ 0 w 600595"/>
                  <a:gd name="connsiteY0" fmla="*/ 0 h 289560"/>
                  <a:gd name="connsiteX1" fmla="*/ 600595 w 600595"/>
                  <a:gd name="connsiteY1" fmla="*/ 113929 h 289560"/>
                  <a:gd name="connsiteX2" fmla="*/ 493674 w 600595"/>
                  <a:gd name="connsiteY2" fmla="*/ 289560 h 289560"/>
                  <a:gd name="connsiteX3" fmla="*/ 0 w 600595"/>
                  <a:gd name="connsiteY3" fmla="*/ 0 h 289560"/>
                  <a:gd name="connsiteX0" fmla="*/ 0 w 567494"/>
                  <a:gd name="connsiteY0" fmla="*/ 0 h 289560"/>
                  <a:gd name="connsiteX1" fmla="*/ 567494 w 567494"/>
                  <a:gd name="connsiteY1" fmla="*/ 105654 h 289560"/>
                  <a:gd name="connsiteX2" fmla="*/ 493674 w 567494"/>
                  <a:gd name="connsiteY2" fmla="*/ 289560 h 289560"/>
                  <a:gd name="connsiteX3" fmla="*/ 0 w 567494"/>
                  <a:gd name="connsiteY3" fmla="*/ 0 h 289560"/>
                  <a:gd name="connsiteX0" fmla="*/ 0 w 579906"/>
                  <a:gd name="connsiteY0" fmla="*/ 0 h 289560"/>
                  <a:gd name="connsiteX1" fmla="*/ 579906 w 579906"/>
                  <a:gd name="connsiteY1" fmla="*/ 105654 h 289560"/>
                  <a:gd name="connsiteX2" fmla="*/ 493674 w 579906"/>
                  <a:gd name="connsiteY2" fmla="*/ 289560 h 289560"/>
                  <a:gd name="connsiteX3" fmla="*/ 0 w 579906"/>
                  <a:gd name="connsiteY3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906" h="289560">
                    <a:moveTo>
                      <a:pt x="0" y="0"/>
                    </a:moveTo>
                    <a:lnTo>
                      <a:pt x="579906" y="105654"/>
                    </a:lnTo>
                    <a:lnTo>
                      <a:pt x="493674" y="2895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Isosceles Triangle 122"/>
              <p:cNvSpPr/>
              <p:nvPr/>
            </p:nvSpPr>
            <p:spPr>
              <a:xfrm>
                <a:off x="747203" y="3355370"/>
                <a:ext cx="193393" cy="461455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59384"/>
                  <a:gd name="connsiteY0" fmla="*/ 333600 h 684120"/>
                  <a:gd name="connsiteX1" fmla="*/ 459384 w 459384"/>
                  <a:gd name="connsiteY1" fmla="*/ 0 h 684120"/>
                  <a:gd name="connsiteX2" fmla="*/ 230784 w 459384"/>
                  <a:gd name="connsiteY2" fmla="*/ 684120 h 684120"/>
                  <a:gd name="connsiteX3" fmla="*/ 0 w 459384"/>
                  <a:gd name="connsiteY3" fmla="*/ 333600 h 684120"/>
                  <a:gd name="connsiteX0" fmla="*/ 0 w 230784"/>
                  <a:gd name="connsiteY0" fmla="*/ 173580 h 524100"/>
                  <a:gd name="connsiteX1" fmla="*/ 173634 w 230784"/>
                  <a:gd name="connsiteY1" fmla="*/ 0 h 524100"/>
                  <a:gd name="connsiteX2" fmla="*/ 230784 w 230784"/>
                  <a:gd name="connsiteY2" fmla="*/ 524100 h 524100"/>
                  <a:gd name="connsiteX3" fmla="*/ 0 w 230784"/>
                  <a:gd name="connsiteY3" fmla="*/ 173580 h 524100"/>
                  <a:gd name="connsiteX0" fmla="*/ 0 w 230784"/>
                  <a:gd name="connsiteY0" fmla="*/ 181200 h 531720"/>
                  <a:gd name="connsiteX1" fmla="*/ 219354 w 230784"/>
                  <a:gd name="connsiteY1" fmla="*/ 0 h 531720"/>
                  <a:gd name="connsiteX2" fmla="*/ 230784 w 230784"/>
                  <a:gd name="connsiteY2" fmla="*/ 531720 h 531720"/>
                  <a:gd name="connsiteX3" fmla="*/ 0 w 230784"/>
                  <a:gd name="connsiteY3" fmla="*/ 181200 h 531720"/>
                  <a:gd name="connsiteX0" fmla="*/ 0 w 230784"/>
                  <a:gd name="connsiteY0" fmla="*/ 223110 h 573630"/>
                  <a:gd name="connsiteX1" fmla="*/ 223164 w 230784"/>
                  <a:gd name="connsiteY1" fmla="*/ 0 h 573630"/>
                  <a:gd name="connsiteX2" fmla="*/ 230784 w 230784"/>
                  <a:gd name="connsiteY2" fmla="*/ 573630 h 573630"/>
                  <a:gd name="connsiteX3" fmla="*/ 0 w 230784"/>
                  <a:gd name="connsiteY3" fmla="*/ 223110 h 573630"/>
                  <a:gd name="connsiteX0" fmla="*/ 0 w 230784"/>
                  <a:gd name="connsiteY0" fmla="*/ 161924 h 512444"/>
                  <a:gd name="connsiteX1" fmla="*/ 223164 w 230784"/>
                  <a:gd name="connsiteY1" fmla="*/ 0 h 512444"/>
                  <a:gd name="connsiteX2" fmla="*/ 230784 w 230784"/>
                  <a:gd name="connsiteY2" fmla="*/ 512444 h 512444"/>
                  <a:gd name="connsiteX3" fmla="*/ 0 w 230784"/>
                  <a:gd name="connsiteY3" fmla="*/ 161924 h 512444"/>
                  <a:gd name="connsiteX0" fmla="*/ 0 w 206990"/>
                  <a:gd name="connsiteY0" fmla="*/ 175521 h 512444"/>
                  <a:gd name="connsiteX1" fmla="*/ 199370 w 206990"/>
                  <a:gd name="connsiteY1" fmla="*/ 0 h 512444"/>
                  <a:gd name="connsiteX2" fmla="*/ 206990 w 206990"/>
                  <a:gd name="connsiteY2" fmla="*/ 512444 h 512444"/>
                  <a:gd name="connsiteX3" fmla="*/ 0 w 206990"/>
                  <a:gd name="connsiteY3" fmla="*/ 175521 h 512444"/>
                  <a:gd name="connsiteX0" fmla="*/ 0 w 206990"/>
                  <a:gd name="connsiteY0" fmla="*/ 124532 h 461455"/>
                  <a:gd name="connsiteX1" fmla="*/ 195971 w 206990"/>
                  <a:gd name="connsiteY1" fmla="*/ 0 h 461455"/>
                  <a:gd name="connsiteX2" fmla="*/ 206990 w 206990"/>
                  <a:gd name="connsiteY2" fmla="*/ 461455 h 461455"/>
                  <a:gd name="connsiteX3" fmla="*/ 0 w 206990"/>
                  <a:gd name="connsiteY3" fmla="*/ 124532 h 461455"/>
                  <a:gd name="connsiteX0" fmla="*/ 0 w 193393"/>
                  <a:gd name="connsiteY0" fmla="*/ 165323 h 461455"/>
                  <a:gd name="connsiteX1" fmla="*/ 182374 w 193393"/>
                  <a:gd name="connsiteY1" fmla="*/ 0 h 461455"/>
                  <a:gd name="connsiteX2" fmla="*/ 193393 w 193393"/>
                  <a:gd name="connsiteY2" fmla="*/ 461455 h 461455"/>
                  <a:gd name="connsiteX3" fmla="*/ 0 w 193393"/>
                  <a:gd name="connsiteY3" fmla="*/ 165323 h 46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393" h="461455">
                    <a:moveTo>
                      <a:pt x="0" y="165323"/>
                    </a:moveTo>
                    <a:lnTo>
                      <a:pt x="182374" y="0"/>
                    </a:lnTo>
                    <a:lnTo>
                      <a:pt x="193393" y="461455"/>
                    </a:lnTo>
                    <a:lnTo>
                      <a:pt x="0" y="1653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>
                <a:off x="1173005" y="3789639"/>
                <a:ext cx="2737233" cy="298700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flipV="1">
                <a:off x="1613329" y="1544598"/>
                <a:ext cx="0" cy="2635629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 flipH="1">
                <a:off x="430015" y="3485219"/>
                <a:ext cx="1445555" cy="1862032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V="1">
                <a:off x="1684526" y="1783566"/>
                <a:ext cx="2474829" cy="169444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Freeform 153"/>
              <p:cNvSpPr/>
              <p:nvPr/>
            </p:nvSpPr>
            <p:spPr>
              <a:xfrm>
                <a:off x="430018" y="2319130"/>
                <a:ext cx="1182940" cy="1702293"/>
              </a:xfrm>
              <a:custGeom>
                <a:avLst/>
                <a:gdLst>
                  <a:gd name="connsiteX0" fmla="*/ 1417982 w 1417982"/>
                  <a:gd name="connsiteY0" fmla="*/ 1285460 h 1418122"/>
                  <a:gd name="connsiteX1" fmla="*/ 1205948 w 1417982"/>
                  <a:gd name="connsiteY1" fmla="*/ 1404730 h 1418122"/>
                  <a:gd name="connsiteX2" fmla="*/ 755374 w 1417982"/>
                  <a:gd name="connsiteY2" fmla="*/ 1391478 h 1418122"/>
                  <a:gd name="connsiteX3" fmla="*/ 357809 w 1417982"/>
                  <a:gd name="connsiteY3" fmla="*/ 1192695 h 1418122"/>
                  <a:gd name="connsiteX4" fmla="*/ 106017 w 1417982"/>
                  <a:gd name="connsiteY4" fmla="*/ 715617 h 1418122"/>
                  <a:gd name="connsiteX5" fmla="*/ 0 w 1417982"/>
                  <a:gd name="connsiteY5" fmla="*/ 0 h 1418122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76159"/>
                  <a:gd name="connsiteX1" fmla="*/ 1232453 w 1444487"/>
                  <a:gd name="connsiteY1" fmla="*/ 1630017 h 1676159"/>
                  <a:gd name="connsiteX2" fmla="*/ 781879 w 1444487"/>
                  <a:gd name="connsiteY2" fmla="*/ 1616765 h 1676159"/>
                  <a:gd name="connsiteX3" fmla="*/ 132522 w 1444487"/>
                  <a:gd name="connsiteY3" fmla="*/ 940904 h 1676159"/>
                  <a:gd name="connsiteX4" fmla="*/ 0 w 1444487"/>
                  <a:gd name="connsiteY4" fmla="*/ 0 h 1676159"/>
                  <a:gd name="connsiteX0" fmla="*/ 1444498 w 1444498"/>
                  <a:gd name="connsiteY0" fmla="*/ 1510747 h 1676159"/>
                  <a:gd name="connsiteX1" fmla="*/ 1232464 w 1444498"/>
                  <a:gd name="connsiteY1" fmla="*/ 1630017 h 1676159"/>
                  <a:gd name="connsiteX2" fmla="*/ 781890 w 1444498"/>
                  <a:gd name="connsiteY2" fmla="*/ 1616765 h 1676159"/>
                  <a:gd name="connsiteX3" fmla="*/ 132533 w 1444498"/>
                  <a:gd name="connsiteY3" fmla="*/ 940904 h 1676159"/>
                  <a:gd name="connsiteX4" fmla="*/ 11 w 1444498"/>
                  <a:gd name="connsiteY4" fmla="*/ 0 h 1676159"/>
                  <a:gd name="connsiteX0" fmla="*/ 1444487 w 1444487"/>
                  <a:gd name="connsiteY0" fmla="*/ 1510747 h 1675199"/>
                  <a:gd name="connsiteX1" fmla="*/ 1232453 w 1444487"/>
                  <a:gd name="connsiteY1" fmla="*/ 1630017 h 1675199"/>
                  <a:gd name="connsiteX2" fmla="*/ 781879 w 1444487"/>
                  <a:gd name="connsiteY2" fmla="*/ 1616765 h 1675199"/>
                  <a:gd name="connsiteX3" fmla="*/ 212035 w 1444487"/>
                  <a:gd name="connsiteY3" fmla="*/ 954156 h 1675199"/>
                  <a:gd name="connsiteX4" fmla="*/ 0 w 1444487"/>
                  <a:gd name="connsiteY4" fmla="*/ 0 h 1675199"/>
                  <a:gd name="connsiteX0" fmla="*/ 1444487 w 1444487"/>
                  <a:gd name="connsiteY0" fmla="*/ 1510747 h 1643496"/>
                  <a:gd name="connsiteX1" fmla="*/ 781879 w 1444487"/>
                  <a:gd name="connsiteY1" fmla="*/ 1616765 h 1643496"/>
                  <a:gd name="connsiteX2" fmla="*/ 212035 w 1444487"/>
                  <a:gd name="connsiteY2" fmla="*/ 954156 h 1643496"/>
                  <a:gd name="connsiteX3" fmla="*/ 0 w 1444487"/>
                  <a:gd name="connsiteY3" fmla="*/ 0 h 1643496"/>
                  <a:gd name="connsiteX0" fmla="*/ 1444487 w 1444487"/>
                  <a:gd name="connsiteY0" fmla="*/ 1510747 h 1687806"/>
                  <a:gd name="connsiteX1" fmla="*/ 781879 w 1444487"/>
                  <a:gd name="connsiteY1" fmla="*/ 1616765 h 1687806"/>
                  <a:gd name="connsiteX2" fmla="*/ 212035 w 1444487"/>
                  <a:gd name="connsiteY2" fmla="*/ 954156 h 1687806"/>
                  <a:gd name="connsiteX3" fmla="*/ 0 w 1444487"/>
                  <a:gd name="connsiteY3" fmla="*/ 0 h 1687806"/>
                  <a:gd name="connsiteX0" fmla="*/ 1444487 w 1444487"/>
                  <a:gd name="connsiteY0" fmla="*/ 1510747 h 1688717"/>
                  <a:gd name="connsiteX1" fmla="*/ 781879 w 1444487"/>
                  <a:gd name="connsiteY1" fmla="*/ 1616765 h 1688717"/>
                  <a:gd name="connsiteX2" fmla="*/ 185531 w 1444487"/>
                  <a:gd name="connsiteY2" fmla="*/ 940904 h 1688717"/>
                  <a:gd name="connsiteX3" fmla="*/ 0 w 1444487"/>
                  <a:gd name="connsiteY3" fmla="*/ 0 h 1688717"/>
                  <a:gd name="connsiteX0" fmla="*/ 1497496 w 1497496"/>
                  <a:gd name="connsiteY0" fmla="*/ 1523999 h 1701969"/>
                  <a:gd name="connsiteX1" fmla="*/ 834888 w 1497496"/>
                  <a:gd name="connsiteY1" fmla="*/ 1630017 h 1701969"/>
                  <a:gd name="connsiteX2" fmla="*/ 238540 w 1497496"/>
                  <a:gd name="connsiteY2" fmla="*/ 954156 h 1701969"/>
                  <a:gd name="connsiteX3" fmla="*/ 0 w 1497496"/>
                  <a:gd name="connsiteY3" fmla="*/ 0 h 1701969"/>
                  <a:gd name="connsiteX0" fmla="*/ 1497496 w 1497496"/>
                  <a:gd name="connsiteY0" fmla="*/ 1523999 h 1713753"/>
                  <a:gd name="connsiteX1" fmla="*/ 834888 w 1497496"/>
                  <a:gd name="connsiteY1" fmla="*/ 1630017 h 1713753"/>
                  <a:gd name="connsiteX2" fmla="*/ 238540 w 1497496"/>
                  <a:gd name="connsiteY2" fmla="*/ 954156 h 1713753"/>
                  <a:gd name="connsiteX3" fmla="*/ 0 w 1497496"/>
                  <a:gd name="connsiteY3" fmla="*/ 0 h 1713753"/>
                  <a:gd name="connsiteX0" fmla="*/ 1497496 w 1497496"/>
                  <a:gd name="connsiteY0" fmla="*/ 1523999 h 1702293"/>
                  <a:gd name="connsiteX1" fmla="*/ 834888 w 1497496"/>
                  <a:gd name="connsiteY1" fmla="*/ 1630017 h 1702293"/>
                  <a:gd name="connsiteX2" fmla="*/ 250473 w 1497496"/>
                  <a:gd name="connsiteY2" fmla="*/ 949442 h 1702293"/>
                  <a:gd name="connsiteX3" fmla="*/ 0 w 1497496"/>
                  <a:gd name="connsiteY3" fmla="*/ 0 h 170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496" h="1702293">
                    <a:moveTo>
                      <a:pt x="1497496" y="1523999"/>
                    </a:moveTo>
                    <a:cubicBezTo>
                      <a:pt x="1306445" y="1758121"/>
                      <a:pt x="1042725" y="1725776"/>
                      <a:pt x="834888" y="1630017"/>
                    </a:cubicBezTo>
                    <a:cubicBezTo>
                      <a:pt x="627051" y="1534258"/>
                      <a:pt x="389621" y="1221111"/>
                      <a:pt x="250473" y="949442"/>
                    </a:cubicBezTo>
                    <a:cubicBezTo>
                      <a:pt x="111325" y="677773"/>
                      <a:pt x="23191" y="258417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1282238" y="4345826"/>
                <a:ext cx="2333311" cy="1124116"/>
              </a:xfrm>
              <a:custGeom>
                <a:avLst/>
                <a:gdLst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1205948 w 1444487"/>
                  <a:gd name="connsiteY1" fmla="*/ 768627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530088 h 1457739"/>
                  <a:gd name="connsiteX2" fmla="*/ 1444487 w 1444487"/>
                  <a:gd name="connsiteY2" fmla="*/ 1457739 h 1457739"/>
                  <a:gd name="connsiteX0" fmla="*/ 0 w 1325217"/>
                  <a:gd name="connsiteY0" fmla="*/ 0 h 1272209"/>
                  <a:gd name="connsiteX1" fmla="*/ 940904 w 1325217"/>
                  <a:gd name="connsiteY1" fmla="*/ 530088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477078 w 2199861"/>
                  <a:gd name="connsiteY1" fmla="*/ 967410 h 1325217"/>
                  <a:gd name="connsiteX2" fmla="*/ 2199861 w 2199861"/>
                  <a:gd name="connsiteY2" fmla="*/ 1325217 h 1325217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662609 w 2305879"/>
                  <a:gd name="connsiteY1" fmla="*/ 781881 h 1192696"/>
                  <a:gd name="connsiteX2" fmla="*/ 2305879 w 2305879"/>
                  <a:gd name="connsiteY2" fmla="*/ 1192696 h 119269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311" h="1124116">
                    <a:moveTo>
                      <a:pt x="0" y="0"/>
                    </a:moveTo>
                    <a:cubicBezTo>
                      <a:pt x="222482" y="336518"/>
                      <a:pt x="301156" y="525948"/>
                      <a:pt x="690041" y="713301"/>
                    </a:cubicBezTo>
                    <a:cubicBezTo>
                      <a:pt x="1078926" y="900654"/>
                      <a:pt x="1856232" y="1044603"/>
                      <a:pt x="2333311" y="1124116"/>
                    </a:cubicBezTo>
                  </a:path>
                </a:pathLst>
              </a:cu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078998" y="3034667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833875" y="3691214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8F"/>
                  </a:gs>
                  <a:gs pos="41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519970" y="4730059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00B050"/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-76201" y="-323850"/>
            <a:ext cx="9448801" cy="314325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62690" y="727177"/>
            <a:ext cx="2369566" cy="1670845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1 w 3101967"/>
              <a:gd name="connsiteY0" fmla="*/ 1441900 h 2383108"/>
              <a:gd name="connsiteX1" fmla="*/ 877257 w 3101967"/>
              <a:gd name="connsiteY1" fmla="*/ 2380378 h 2383108"/>
              <a:gd name="connsiteX2" fmla="*/ 2473864 w 3101967"/>
              <a:gd name="connsiteY2" fmla="*/ 1092491 h 2383108"/>
              <a:gd name="connsiteX3" fmla="*/ 3101967 w 3101967"/>
              <a:gd name="connsiteY3" fmla="*/ 0 h 2383108"/>
              <a:gd name="connsiteX0" fmla="*/ 0 w 3183849"/>
              <a:gd name="connsiteY0" fmla="*/ 2143767 h 2433380"/>
              <a:gd name="connsiteX1" fmla="*/ 959139 w 3183849"/>
              <a:gd name="connsiteY1" fmla="*/ 2380378 h 2433380"/>
              <a:gd name="connsiteX2" fmla="*/ 2555746 w 3183849"/>
              <a:gd name="connsiteY2" fmla="*/ 1092491 h 2433380"/>
              <a:gd name="connsiteX3" fmla="*/ 3183849 w 3183849"/>
              <a:gd name="connsiteY3" fmla="*/ 0 h 2433380"/>
              <a:gd name="connsiteX0" fmla="*/ 0 w 3125868"/>
              <a:gd name="connsiteY0" fmla="*/ 2124440 h 2429934"/>
              <a:gd name="connsiteX1" fmla="*/ 901158 w 3125868"/>
              <a:gd name="connsiteY1" fmla="*/ 2380378 h 2429934"/>
              <a:gd name="connsiteX2" fmla="*/ 2497765 w 3125868"/>
              <a:gd name="connsiteY2" fmla="*/ 1092491 h 2429934"/>
              <a:gd name="connsiteX3" fmla="*/ 3125868 w 3125868"/>
              <a:gd name="connsiteY3" fmla="*/ 0 h 2429934"/>
              <a:gd name="connsiteX0" fmla="*/ 0 w 3125868"/>
              <a:gd name="connsiteY0" fmla="*/ 2124440 h 2426343"/>
              <a:gd name="connsiteX1" fmla="*/ 901158 w 3125868"/>
              <a:gd name="connsiteY1" fmla="*/ 2380378 h 2426343"/>
              <a:gd name="connsiteX2" fmla="*/ 2497765 w 3125868"/>
              <a:gd name="connsiteY2" fmla="*/ 1092491 h 2426343"/>
              <a:gd name="connsiteX3" fmla="*/ 3125868 w 3125868"/>
              <a:gd name="connsiteY3" fmla="*/ 0 h 2426343"/>
              <a:gd name="connsiteX0" fmla="*/ 0 w 3357789"/>
              <a:gd name="connsiteY0" fmla="*/ 2221074 h 2444253"/>
              <a:gd name="connsiteX1" fmla="*/ 1133079 w 3357789"/>
              <a:gd name="connsiteY1" fmla="*/ 2380378 h 2444253"/>
              <a:gd name="connsiteX2" fmla="*/ 2729686 w 3357789"/>
              <a:gd name="connsiteY2" fmla="*/ 1092491 h 2444253"/>
              <a:gd name="connsiteX3" fmla="*/ 3357789 w 3357789"/>
              <a:gd name="connsiteY3" fmla="*/ 0 h 2444253"/>
              <a:gd name="connsiteX0" fmla="*/ 0 w 3357789"/>
              <a:gd name="connsiteY0" fmla="*/ 2221074 h 2420158"/>
              <a:gd name="connsiteX1" fmla="*/ 1133079 w 3357789"/>
              <a:gd name="connsiteY1" fmla="*/ 2380378 h 2420158"/>
              <a:gd name="connsiteX2" fmla="*/ 2729686 w 3357789"/>
              <a:gd name="connsiteY2" fmla="*/ 1092491 h 2420158"/>
              <a:gd name="connsiteX3" fmla="*/ 3357789 w 3357789"/>
              <a:gd name="connsiteY3" fmla="*/ 0 h 2420158"/>
              <a:gd name="connsiteX0" fmla="*/ 0 w 3455734"/>
              <a:gd name="connsiteY0" fmla="*/ 2341621 h 2436735"/>
              <a:gd name="connsiteX1" fmla="*/ 1231024 w 3455734"/>
              <a:gd name="connsiteY1" fmla="*/ 2380378 h 2436735"/>
              <a:gd name="connsiteX2" fmla="*/ 2827631 w 3455734"/>
              <a:gd name="connsiteY2" fmla="*/ 1092491 h 2436735"/>
              <a:gd name="connsiteX3" fmla="*/ 3455734 w 3455734"/>
              <a:gd name="connsiteY3" fmla="*/ 0 h 243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5734" h="2436735">
                <a:moveTo>
                  <a:pt x="0" y="2341621"/>
                </a:moveTo>
                <a:cubicBezTo>
                  <a:pt x="445628" y="2137757"/>
                  <a:pt x="759752" y="2588566"/>
                  <a:pt x="1231024" y="2380378"/>
                </a:cubicBezTo>
                <a:cubicBezTo>
                  <a:pt x="1702296" y="2172190"/>
                  <a:pt x="2409130" y="1635550"/>
                  <a:pt x="2827631" y="1092491"/>
                </a:cubicBezTo>
                <a:cubicBezTo>
                  <a:pt x="3246132" y="549432"/>
                  <a:pt x="3164328" y="605946"/>
                  <a:pt x="3455734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6919728" y="1162877"/>
            <a:ext cx="1305602" cy="119185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6919728" y="1586166"/>
            <a:ext cx="992218" cy="768562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>
            <a:off x="6918287" y="1932849"/>
            <a:ext cx="654241" cy="42187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6918287" y="2200864"/>
            <a:ext cx="327119" cy="1538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151880" y="1096239"/>
            <a:ext cx="146898" cy="14689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46800" y="2291365"/>
            <a:ext cx="146898" cy="146898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blipFill rotWithShape="1">
                <a:blip r:embed="rId5"/>
                <a:stretch>
                  <a:fillRect r="-35088" b="-6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blipFill rotWithShape="1">
                <a:blip r:embed="rId6"/>
                <a:stretch>
                  <a:fillRect r="-1929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890391" y="773668"/>
            <a:ext cx="313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Derivatives and differentials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Differentiation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8600" y="3225968"/>
            <a:ext cx="1925784" cy="2793832"/>
            <a:chOff x="228600" y="3225968"/>
            <a:chExt cx="1925784" cy="2793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304800" y="32259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Power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48475" y="4322964"/>
              <a:ext cx="1681615" cy="1696836"/>
              <a:chOff x="-556592" y="1007224"/>
              <a:chExt cx="4325379" cy="4364532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1869292" y="3334876"/>
                <a:ext cx="1327838" cy="1465723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1869292" y="4382608"/>
                <a:ext cx="663919" cy="415507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1869292" y="4648200"/>
                <a:ext cx="331959" cy="15014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461447" y="4977570"/>
                <a:ext cx="3307340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895179" y="1684325"/>
                <a:ext cx="1023" cy="3573941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188348" y="4869739"/>
                <a:ext cx="0" cy="28281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-556592" y="1007224"/>
                <a:ext cx="4244009" cy="4364532"/>
              </a:xfrm>
              <a:custGeom>
                <a:avLst/>
                <a:gdLst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653988"/>
                  <a:gd name="connsiteY0" fmla="*/ 0 h 1741394"/>
                  <a:gd name="connsiteX1" fmla="*/ 867335 w 1653988"/>
                  <a:gd name="connsiteY1" fmla="*/ 1741394 h 1741394"/>
                  <a:gd name="connsiteX2" fmla="*/ 1653988 w 1653988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47264"/>
                  <a:gd name="connsiteY0" fmla="*/ 6724 h 1748119"/>
                  <a:gd name="connsiteX1" fmla="*/ 867335 w 1647264"/>
                  <a:gd name="connsiteY1" fmla="*/ 1748118 h 1748119"/>
                  <a:gd name="connsiteX2" fmla="*/ 1647264 w 1647264"/>
                  <a:gd name="connsiteY2" fmla="*/ 0 h 1748119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53987"/>
                  <a:gd name="connsiteY0" fmla="*/ 20171 h 1748127"/>
                  <a:gd name="connsiteX1" fmla="*/ 874058 w 1653987"/>
                  <a:gd name="connsiteY1" fmla="*/ 1748118 h 1748127"/>
                  <a:gd name="connsiteX2" fmla="*/ 1653987 w 1653987"/>
                  <a:gd name="connsiteY2" fmla="*/ 0 h 1748127"/>
                  <a:gd name="connsiteX0" fmla="*/ 0 w 1653987"/>
                  <a:gd name="connsiteY0" fmla="*/ 20171 h 1748205"/>
                  <a:gd name="connsiteX1" fmla="*/ 874058 w 1653987"/>
                  <a:gd name="connsiteY1" fmla="*/ 1748118 h 1748205"/>
                  <a:gd name="connsiteX2" fmla="*/ 1653987 w 1653987"/>
                  <a:gd name="connsiteY2" fmla="*/ 0 h 1748205"/>
                  <a:gd name="connsiteX0" fmla="*/ 0 w 1627093"/>
                  <a:gd name="connsiteY0" fmla="*/ 20171 h 1748127"/>
                  <a:gd name="connsiteX1" fmla="*/ 847164 w 1627093"/>
                  <a:gd name="connsiteY1" fmla="*/ 1748118 h 1748127"/>
                  <a:gd name="connsiteX2" fmla="*/ 1627093 w 1627093"/>
                  <a:gd name="connsiteY2" fmla="*/ 0 h 1748127"/>
                  <a:gd name="connsiteX0" fmla="*/ 0 w 1627093"/>
                  <a:gd name="connsiteY0" fmla="*/ 20171 h 1748128"/>
                  <a:gd name="connsiteX1" fmla="*/ 847164 w 1627093"/>
                  <a:gd name="connsiteY1" fmla="*/ 1748118 h 1748128"/>
                  <a:gd name="connsiteX2" fmla="*/ 1627093 w 1627093"/>
                  <a:gd name="connsiteY2" fmla="*/ 0 h 1748128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13646"/>
                  <a:gd name="connsiteY0" fmla="*/ 13447 h 1741398"/>
                  <a:gd name="connsiteX1" fmla="*/ 847164 w 1613646"/>
                  <a:gd name="connsiteY1" fmla="*/ 1741394 h 1741398"/>
                  <a:gd name="connsiteX2" fmla="*/ 1613646 w 1613646"/>
                  <a:gd name="connsiteY2" fmla="*/ 0 h 1741398"/>
                  <a:gd name="connsiteX0" fmla="*/ 0 w 1613646"/>
                  <a:gd name="connsiteY0" fmla="*/ 13447 h 1741411"/>
                  <a:gd name="connsiteX1" fmla="*/ 847164 w 1613646"/>
                  <a:gd name="connsiteY1" fmla="*/ 1741394 h 1741411"/>
                  <a:gd name="connsiteX2" fmla="*/ 1613646 w 1613646"/>
                  <a:gd name="connsiteY2" fmla="*/ 0 h 1741411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419361"/>
                  <a:gd name="connsiteY0" fmla="*/ 19168 h 1208007"/>
                  <a:gd name="connsiteX1" fmla="*/ 742312 w 1419361"/>
                  <a:gd name="connsiteY1" fmla="*/ 1208007 h 1208007"/>
                  <a:gd name="connsiteX2" fmla="*/ 1419361 w 1419361"/>
                  <a:gd name="connsiteY2" fmla="*/ 464536 h 1208007"/>
                  <a:gd name="connsiteX0" fmla="*/ 0 w 1419361"/>
                  <a:gd name="connsiteY0" fmla="*/ 183238 h 1372077"/>
                  <a:gd name="connsiteX1" fmla="*/ 742312 w 1419361"/>
                  <a:gd name="connsiteY1" fmla="*/ 1372077 h 1372077"/>
                  <a:gd name="connsiteX2" fmla="*/ 1419361 w 1419361"/>
                  <a:gd name="connsiteY2" fmla="*/ 628606 h 1372077"/>
                  <a:gd name="connsiteX0" fmla="*/ 0 w 1181901"/>
                  <a:gd name="connsiteY0" fmla="*/ 74270 h 1372077"/>
                  <a:gd name="connsiteX1" fmla="*/ 504852 w 1181901"/>
                  <a:gd name="connsiteY1" fmla="*/ 1372077 h 1372077"/>
                  <a:gd name="connsiteX2" fmla="*/ 1181901 w 1181901"/>
                  <a:gd name="connsiteY2" fmla="*/ 628606 h 1372077"/>
                  <a:gd name="connsiteX0" fmla="*/ 0 w 1181901"/>
                  <a:gd name="connsiteY0" fmla="*/ 75484 h 1373291"/>
                  <a:gd name="connsiteX1" fmla="*/ 504852 w 1181901"/>
                  <a:gd name="connsiteY1" fmla="*/ 1373291 h 1373291"/>
                  <a:gd name="connsiteX2" fmla="*/ 1181901 w 1181901"/>
                  <a:gd name="connsiteY2" fmla="*/ 629820 h 1373291"/>
                  <a:gd name="connsiteX0" fmla="*/ 0 w 1181901"/>
                  <a:gd name="connsiteY0" fmla="*/ 74271 h 1372078"/>
                  <a:gd name="connsiteX1" fmla="*/ 504852 w 1181901"/>
                  <a:gd name="connsiteY1" fmla="*/ 1372078 h 1372078"/>
                  <a:gd name="connsiteX2" fmla="*/ 1181901 w 1181901"/>
                  <a:gd name="connsiteY2" fmla="*/ 628607 h 1372078"/>
                  <a:gd name="connsiteX0" fmla="*/ 0 w 1231243"/>
                  <a:gd name="connsiteY0" fmla="*/ 524123 h 1821930"/>
                  <a:gd name="connsiteX1" fmla="*/ 504852 w 1231243"/>
                  <a:gd name="connsiteY1" fmla="*/ 1821930 h 1821930"/>
                  <a:gd name="connsiteX2" fmla="*/ 1231243 w 1231243"/>
                  <a:gd name="connsiteY2" fmla="*/ 550821 h 1821930"/>
                  <a:gd name="connsiteX0" fmla="*/ 0 w 1262082"/>
                  <a:gd name="connsiteY0" fmla="*/ 53374 h 1351181"/>
                  <a:gd name="connsiteX1" fmla="*/ 504852 w 1262082"/>
                  <a:gd name="connsiteY1" fmla="*/ 1351181 h 1351181"/>
                  <a:gd name="connsiteX2" fmla="*/ 1262082 w 1262082"/>
                  <a:gd name="connsiteY2" fmla="*/ 980498 h 1351181"/>
                  <a:gd name="connsiteX0" fmla="*/ 0 w 1262082"/>
                  <a:gd name="connsiteY0" fmla="*/ 53374 h 1499788"/>
                  <a:gd name="connsiteX1" fmla="*/ 504852 w 1262082"/>
                  <a:gd name="connsiteY1" fmla="*/ 1351181 h 1499788"/>
                  <a:gd name="connsiteX2" fmla="*/ 1262082 w 1262082"/>
                  <a:gd name="connsiteY2" fmla="*/ 980498 h 1499788"/>
                  <a:gd name="connsiteX0" fmla="*/ 0 w 1178817"/>
                  <a:gd name="connsiteY0" fmla="*/ 386235 h 1684042"/>
                  <a:gd name="connsiteX1" fmla="*/ 504852 w 1178817"/>
                  <a:gd name="connsiteY1" fmla="*/ 1684042 h 1684042"/>
                  <a:gd name="connsiteX2" fmla="*/ 1178817 w 1178817"/>
                  <a:gd name="connsiteY2" fmla="*/ 0 h 1684042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92468"/>
                  <a:gd name="connsiteY0" fmla="*/ 2278850 h 2278850"/>
                  <a:gd name="connsiteX1" fmla="*/ 443174 w 1092468"/>
                  <a:gd name="connsiteY1" fmla="*/ 1718454 h 2278850"/>
                  <a:gd name="connsiteX2" fmla="*/ 1092468 w 1092468"/>
                  <a:gd name="connsiteY2" fmla="*/ 0 h 2278850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3587 w 938777"/>
                  <a:gd name="connsiteY0" fmla="*/ 1929002 h 1929002"/>
                  <a:gd name="connsiteX1" fmla="*/ 289483 w 938777"/>
                  <a:gd name="connsiteY1" fmla="*/ 1718454 h 1929002"/>
                  <a:gd name="connsiteX2" fmla="*/ 938777 w 938777"/>
                  <a:gd name="connsiteY2" fmla="*/ 0 h 1929002"/>
                  <a:gd name="connsiteX0" fmla="*/ 0 w 935190"/>
                  <a:gd name="connsiteY0" fmla="*/ 1929002 h 1929002"/>
                  <a:gd name="connsiteX1" fmla="*/ 285896 w 935190"/>
                  <a:gd name="connsiteY1" fmla="*/ 1718454 h 1929002"/>
                  <a:gd name="connsiteX2" fmla="*/ 935190 w 935190"/>
                  <a:gd name="connsiteY2" fmla="*/ 0 h 1929002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7616" h="1888855">
                    <a:moveTo>
                      <a:pt x="0" y="1888855"/>
                    </a:moveTo>
                    <a:cubicBezTo>
                      <a:pt x="85702" y="1778249"/>
                      <a:pt x="192486" y="1713972"/>
                      <a:pt x="338322" y="1718454"/>
                    </a:cubicBezTo>
                    <a:cubicBezTo>
                      <a:pt x="756095" y="1699007"/>
                      <a:pt x="909445" y="1219571"/>
                      <a:pt x="987616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758365" y="4684491"/>
                <a:ext cx="214233" cy="451098"/>
                <a:chOff x="2314712" y="4686981"/>
                <a:chExt cx="214233" cy="451098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21067" y="4855271"/>
                  <a:ext cx="0" cy="282808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/>
                <p:cNvSpPr/>
                <p:nvPr/>
              </p:nvSpPr>
              <p:spPr>
                <a:xfrm>
                  <a:off x="2314712" y="4686981"/>
                  <a:ext cx="214233" cy="214233"/>
                </a:xfrm>
                <a:prstGeom prst="ellipse">
                  <a:avLst/>
                </a:prstGeom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Oval 68"/>
              <p:cNvSpPr/>
              <p:nvPr/>
            </p:nvSpPr>
            <p:spPr>
              <a:xfrm>
                <a:off x="3098693" y="3239016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502388" y="3087469"/>
            <a:ext cx="2024308" cy="2854230"/>
            <a:chOff x="4426188" y="3087469"/>
            <a:chExt cx="2024308" cy="2854230"/>
          </a:xfrm>
        </p:grpSpPr>
        <p:sp>
          <p:nvSpPr>
            <p:cNvPr id="76" name="TextBox 75"/>
            <p:cNvSpPr txBox="1"/>
            <p:nvPr/>
          </p:nvSpPr>
          <p:spPr>
            <a:xfrm>
              <a:off x="4426188" y="3087469"/>
              <a:ext cx="202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Products and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quotients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835575" y="4028008"/>
              <a:ext cx="1522117" cy="1913691"/>
              <a:chOff x="714596" y="4036068"/>
              <a:chExt cx="1960147" cy="246440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835679" y="5950694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108288" y="5621558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725351" y="5179124"/>
                <a:ext cx="809705" cy="1042988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1141525" y="5334803"/>
                <a:ext cx="1533218" cy="167313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1410823" y="4036068"/>
                <a:ext cx="0" cy="1476305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87"/>
              <p:cNvSpPr/>
              <p:nvPr/>
            </p:nvSpPr>
            <p:spPr>
              <a:xfrm>
                <a:off x="1738935" y="5253411"/>
                <a:ext cx="549337" cy="1247063"/>
              </a:xfrm>
              <a:custGeom>
                <a:avLst/>
                <a:gdLst>
                  <a:gd name="connsiteX0" fmla="*/ 980723 w 980723"/>
                  <a:gd name="connsiteY0" fmla="*/ 0 h 2226365"/>
                  <a:gd name="connsiteX1" fmla="*/ 251854 w 980723"/>
                  <a:gd name="connsiteY1" fmla="*/ 172278 h 2226365"/>
                  <a:gd name="connsiteX2" fmla="*/ 62 w 980723"/>
                  <a:gd name="connsiteY2" fmla="*/ 516835 h 2226365"/>
                  <a:gd name="connsiteX3" fmla="*/ 225349 w 980723"/>
                  <a:gd name="connsiteY3" fmla="*/ 1192695 h 2226365"/>
                  <a:gd name="connsiteX4" fmla="*/ 569906 w 980723"/>
                  <a:gd name="connsiteY4" fmla="*/ 2226365 h 222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723" h="2226365">
                    <a:moveTo>
                      <a:pt x="980723" y="0"/>
                    </a:moveTo>
                    <a:cubicBezTo>
                      <a:pt x="698010" y="43069"/>
                      <a:pt x="415297" y="86139"/>
                      <a:pt x="251854" y="172278"/>
                    </a:cubicBezTo>
                    <a:cubicBezTo>
                      <a:pt x="88411" y="258417"/>
                      <a:pt x="4479" y="346766"/>
                      <a:pt x="62" y="516835"/>
                    </a:cubicBezTo>
                    <a:cubicBezTo>
                      <a:pt x="-4355" y="686904"/>
                      <a:pt x="225349" y="1192695"/>
                      <a:pt x="225349" y="1192695"/>
                    </a:cubicBezTo>
                    <a:cubicBezTo>
                      <a:pt x="320323" y="1477617"/>
                      <a:pt x="583158" y="1985617"/>
                      <a:pt x="569906" y="2226365"/>
                    </a:cubicBezTo>
                  </a:path>
                </a:pathLst>
              </a:custGeom>
              <a:noFill/>
              <a:ln w="38100">
                <a:gradFill>
                  <a:gsLst>
                    <a:gs pos="20000">
                      <a:srgbClr val="FFFF00"/>
                    </a:gs>
                    <a:gs pos="0">
                      <a:srgbClr val="FFFF00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714596" y="4375969"/>
                <a:ext cx="771992" cy="491445"/>
              </a:xfrm>
              <a:custGeom>
                <a:avLst/>
                <a:gdLst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662609 w 1683026"/>
                  <a:gd name="connsiteY4" fmla="*/ 244263 h 933376"/>
                  <a:gd name="connsiteX5" fmla="*/ 238539 w 1683026"/>
                  <a:gd name="connsiteY5" fmla="*/ 32229 h 933376"/>
                  <a:gd name="connsiteX6" fmla="*/ 0 w 1683026"/>
                  <a:gd name="connsiteY6" fmla="*/ 363533 h 933376"/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238539 w 1683026"/>
                  <a:gd name="connsiteY4" fmla="*/ 32229 h 933376"/>
                  <a:gd name="connsiteX5" fmla="*/ 0 w 1683026"/>
                  <a:gd name="connsiteY5" fmla="*/ 363533 h 933376"/>
                  <a:gd name="connsiteX0" fmla="*/ 1683026 w 1684828"/>
                  <a:gd name="connsiteY0" fmla="*/ 901147 h 901147"/>
                  <a:gd name="connsiteX1" fmla="*/ 1616765 w 1684828"/>
                  <a:gd name="connsiteY1" fmla="*/ 145774 h 901147"/>
                  <a:gd name="connsiteX2" fmla="*/ 1099930 w 1684828"/>
                  <a:gd name="connsiteY2" fmla="*/ 463826 h 901147"/>
                  <a:gd name="connsiteX3" fmla="*/ 238539 w 1684828"/>
                  <a:gd name="connsiteY3" fmla="*/ 0 h 901147"/>
                  <a:gd name="connsiteX4" fmla="*/ 0 w 1684828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31586 h 931586"/>
                  <a:gd name="connsiteX1" fmla="*/ 1510747 w 1683026"/>
                  <a:gd name="connsiteY1" fmla="*/ 96700 h 931586"/>
                  <a:gd name="connsiteX2" fmla="*/ 1099930 w 1683026"/>
                  <a:gd name="connsiteY2" fmla="*/ 587030 h 931586"/>
                  <a:gd name="connsiteX3" fmla="*/ 556591 w 1683026"/>
                  <a:gd name="connsiteY3" fmla="*/ 3934 h 931586"/>
                  <a:gd name="connsiteX4" fmla="*/ 0 w 1683026"/>
                  <a:gd name="connsiteY4" fmla="*/ 361743 h 931586"/>
                  <a:gd name="connsiteX0" fmla="*/ 1683026 w 1683026"/>
                  <a:gd name="connsiteY0" fmla="*/ 950923 h 950923"/>
                  <a:gd name="connsiteX1" fmla="*/ 1510747 w 1683026"/>
                  <a:gd name="connsiteY1" fmla="*/ 116037 h 950923"/>
                  <a:gd name="connsiteX2" fmla="*/ 1099930 w 1683026"/>
                  <a:gd name="connsiteY2" fmla="*/ 606367 h 950923"/>
                  <a:gd name="connsiteX3" fmla="*/ 556591 w 1683026"/>
                  <a:gd name="connsiteY3" fmla="*/ 23271 h 950923"/>
                  <a:gd name="connsiteX4" fmla="*/ 0 w 1683026"/>
                  <a:gd name="connsiteY4" fmla="*/ 381080 h 950923"/>
                  <a:gd name="connsiteX0" fmla="*/ 1537252 w 1537252"/>
                  <a:gd name="connsiteY0" fmla="*/ 928974 h 928974"/>
                  <a:gd name="connsiteX1" fmla="*/ 1364973 w 1537252"/>
                  <a:gd name="connsiteY1" fmla="*/ 94088 h 928974"/>
                  <a:gd name="connsiteX2" fmla="*/ 954156 w 1537252"/>
                  <a:gd name="connsiteY2" fmla="*/ 584418 h 928974"/>
                  <a:gd name="connsiteX3" fmla="*/ 410817 w 1537252"/>
                  <a:gd name="connsiteY3" fmla="*/ 1322 h 928974"/>
                  <a:gd name="connsiteX4" fmla="*/ 0 w 1537252"/>
                  <a:gd name="connsiteY4" fmla="*/ 783200 h 928974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378226 w 1378226"/>
                  <a:gd name="connsiteY0" fmla="*/ 705093 h 877371"/>
                  <a:gd name="connsiteX1" fmla="*/ 1245704 w 1378226"/>
                  <a:gd name="connsiteY1" fmla="*/ 95494 h 877371"/>
                  <a:gd name="connsiteX2" fmla="*/ 834887 w 1378226"/>
                  <a:gd name="connsiteY2" fmla="*/ 585824 h 877371"/>
                  <a:gd name="connsiteX3" fmla="*/ 291548 w 1378226"/>
                  <a:gd name="connsiteY3" fmla="*/ 2728 h 877371"/>
                  <a:gd name="connsiteX4" fmla="*/ 0 w 1378226"/>
                  <a:gd name="connsiteY4" fmla="*/ 877371 h 87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226" h="877371">
                    <a:moveTo>
                      <a:pt x="1378226" y="705093"/>
                    </a:moveTo>
                    <a:cubicBezTo>
                      <a:pt x="1371600" y="403606"/>
                      <a:pt x="1336261" y="115372"/>
                      <a:pt x="1245704" y="95494"/>
                    </a:cubicBezTo>
                    <a:cubicBezTo>
                      <a:pt x="1155148" y="75616"/>
                      <a:pt x="993913" y="601285"/>
                      <a:pt x="834887" y="585824"/>
                    </a:cubicBezTo>
                    <a:cubicBezTo>
                      <a:pt x="675861" y="570363"/>
                      <a:pt x="430696" y="-45863"/>
                      <a:pt x="291548" y="2728"/>
                    </a:cubicBezTo>
                    <a:cubicBezTo>
                      <a:pt x="152400" y="51319"/>
                      <a:pt x="24296" y="589136"/>
                      <a:pt x="0" y="877371"/>
                    </a:cubicBezTo>
                  </a:path>
                </a:pathLst>
              </a:custGeom>
              <a:noFill/>
              <a:ln w="38100">
                <a:gradFill flip="none" rotWithShape="1">
                  <a:gsLst>
                    <a:gs pos="23000">
                      <a:srgbClr val="FFC000"/>
                    </a:gs>
                    <a:gs pos="0">
                      <a:srgbClr val="FFC000">
                        <a:alpha val="0"/>
                      </a:srgbClr>
                    </a:gs>
                    <a:gs pos="100000">
                      <a:srgbClr val="FFC000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18"/>
              <p:cNvSpPr/>
              <p:nvPr/>
            </p:nvSpPr>
            <p:spPr>
              <a:xfrm>
                <a:off x="1174714" y="4705966"/>
                <a:ext cx="621911" cy="1019980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18"/>
              <p:cNvSpPr/>
              <p:nvPr/>
            </p:nvSpPr>
            <p:spPr>
              <a:xfrm>
                <a:off x="905015" y="4375969"/>
                <a:ext cx="1030665" cy="1741805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27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91000" y="3124200"/>
                <a:ext cx="4827604" cy="789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124200"/>
                <a:ext cx="4827604" cy="7891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Isosceles Triangle 36"/>
          <p:cNvSpPr/>
          <p:nvPr/>
        </p:nvSpPr>
        <p:spPr>
          <a:xfrm>
            <a:off x="1869292" y="3215757"/>
            <a:ext cx="1327838" cy="1404103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1869292" y="4041083"/>
            <a:ext cx="663919" cy="57877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1869292" y="4356699"/>
            <a:ext cx="331959" cy="26316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Derivative of a quadratic function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61448" y="4791960"/>
            <a:ext cx="3688261" cy="880453"/>
            <a:chOff x="959695" y="5029200"/>
            <a:chExt cx="3688261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209100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100" y="5029200"/>
                  <a:ext cx="43885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>
              <a:off x="959695" y="5214810"/>
              <a:ext cx="3307339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1141" y="1295400"/>
            <a:ext cx="980520" cy="3962866"/>
            <a:chOff x="612639" y="1532640"/>
            <a:chExt cx="980520" cy="3962866"/>
          </a:xfrm>
        </p:grpSpPr>
        <p:cxnSp>
          <p:nvCxnSpPr>
            <p:cNvPr id="74" name="Straight Arrow Connector 73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271456" y="1752600"/>
                <a:ext cx="1371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56" y="1752600"/>
                <a:ext cx="137159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687516" y="4869739"/>
            <a:ext cx="1010085" cy="633620"/>
            <a:chOff x="2014534" y="5244923"/>
            <a:chExt cx="1010085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014534" y="5509211"/>
                  <a:ext cx="10100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534" y="5509211"/>
                  <a:ext cx="101008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847478" y="936771"/>
                <a:ext cx="3756862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78" y="936771"/>
                <a:ext cx="3756862" cy="7805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05400" y="2258810"/>
                <a:ext cx="3737690" cy="789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258810"/>
                <a:ext cx="3737690" cy="7891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78237" y="5772665"/>
                <a:ext cx="1795363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237" y="5772665"/>
                <a:ext cx="1795363" cy="7805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34"/>
          <p:cNvSpPr/>
          <p:nvPr/>
        </p:nvSpPr>
        <p:spPr>
          <a:xfrm>
            <a:off x="5867400" y="3108642"/>
            <a:ext cx="533400" cy="357809"/>
          </a:xfrm>
          <a:custGeom>
            <a:avLst/>
            <a:gdLst>
              <a:gd name="connsiteX0" fmla="*/ 0 w 344644"/>
              <a:gd name="connsiteY0" fmla="*/ 357809 h 357809"/>
              <a:gd name="connsiteX1" fmla="*/ 79513 w 344644"/>
              <a:gd name="connsiteY1" fmla="*/ 251791 h 357809"/>
              <a:gd name="connsiteX2" fmla="*/ 212035 w 344644"/>
              <a:gd name="connsiteY2" fmla="*/ 132522 h 357809"/>
              <a:gd name="connsiteX3" fmla="*/ 238539 w 344644"/>
              <a:gd name="connsiteY3" fmla="*/ 106017 h 357809"/>
              <a:gd name="connsiteX4" fmla="*/ 344557 w 344644"/>
              <a:gd name="connsiteY4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44" h="357809">
                <a:moveTo>
                  <a:pt x="0" y="357809"/>
                </a:moveTo>
                <a:cubicBezTo>
                  <a:pt x="26504" y="322470"/>
                  <a:pt x="49238" y="283959"/>
                  <a:pt x="79513" y="251791"/>
                </a:cubicBezTo>
                <a:cubicBezTo>
                  <a:pt x="120244" y="208514"/>
                  <a:pt x="168226" y="172680"/>
                  <a:pt x="212035" y="132522"/>
                </a:cubicBezTo>
                <a:cubicBezTo>
                  <a:pt x="221245" y="124079"/>
                  <a:pt x="228783" y="113822"/>
                  <a:pt x="238539" y="106017"/>
                </a:cubicBezTo>
                <a:cubicBezTo>
                  <a:pt x="351625" y="15548"/>
                  <a:pt x="344557" y="71809"/>
                  <a:pt x="3445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-2743200" y="954215"/>
            <a:ext cx="6934200" cy="4023799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646" h="1741394">
                <a:moveTo>
                  <a:pt x="0" y="13447"/>
                </a:moveTo>
                <a:cubicBezTo>
                  <a:pt x="116541" y="763120"/>
                  <a:pt x="537882" y="1736912"/>
                  <a:pt x="847164" y="1741394"/>
                </a:cubicBezTo>
                <a:cubicBezTo>
                  <a:pt x="1163169" y="1739153"/>
                  <a:pt x="1550893" y="668991"/>
                  <a:pt x="1613646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098693" y="3108642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78237" y="4087610"/>
                <a:ext cx="3336683" cy="789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237" y="4087610"/>
                <a:ext cx="3336683" cy="78919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78237" y="4934465"/>
                <a:ext cx="3108543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237" y="4934465"/>
                <a:ext cx="3108543" cy="78053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>
          <a:xfrm>
            <a:off x="8364646" y="3127787"/>
            <a:ext cx="550754" cy="357809"/>
          </a:xfrm>
          <a:custGeom>
            <a:avLst/>
            <a:gdLst>
              <a:gd name="connsiteX0" fmla="*/ 0 w 344644"/>
              <a:gd name="connsiteY0" fmla="*/ 357809 h 357809"/>
              <a:gd name="connsiteX1" fmla="*/ 79513 w 344644"/>
              <a:gd name="connsiteY1" fmla="*/ 251791 h 357809"/>
              <a:gd name="connsiteX2" fmla="*/ 212035 w 344644"/>
              <a:gd name="connsiteY2" fmla="*/ 132522 h 357809"/>
              <a:gd name="connsiteX3" fmla="*/ 238539 w 344644"/>
              <a:gd name="connsiteY3" fmla="*/ 106017 h 357809"/>
              <a:gd name="connsiteX4" fmla="*/ 344557 w 344644"/>
              <a:gd name="connsiteY4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44" h="357809">
                <a:moveTo>
                  <a:pt x="0" y="357809"/>
                </a:moveTo>
                <a:cubicBezTo>
                  <a:pt x="26504" y="322470"/>
                  <a:pt x="49238" y="283959"/>
                  <a:pt x="79513" y="251791"/>
                </a:cubicBezTo>
                <a:cubicBezTo>
                  <a:pt x="120244" y="208514"/>
                  <a:pt x="168226" y="172680"/>
                  <a:pt x="212035" y="132522"/>
                </a:cubicBezTo>
                <a:cubicBezTo>
                  <a:pt x="221245" y="124079"/>
                  <a:pt x="228783" y="113822"/>
                  <a:pt x="238539" y="106017"/>
                </a:cubicBezTo>
                <a:cubicBezTo>
                  <a:pt x="351625" y="15548"/>
                  <a:pt x="344557" y="71809"/>
                  <a:pt x="3445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362912" y="4028661"/>
            <a:ext cx="972705" cy="781878"/>
          </a:xfrm>
          <a:custGeom>
            <a:avLst/>
            <a:gdLst>
              <a:gd name="connsiteX0" fmla="*/ 177575 w 972705"/>
              <a:gd name="connsiteY0" fmla="*/ 251791 h 781878"/>
              <a:gd name="connsiteX1" fmla="*/ 71558 w 972705"/>
              <a:gd name="connsiteY1" fmla="*/ 132522 h 781878"/>
              <a:gd name="connsiteX2" fmla="*/ 31801 w 972705"/>
              <a:gd name="connsiteY2" fmla="*/ 172278 h 781878"/>
              <a:gd name="connsiteX3" fmla="*/ 18549 w 972705"/>
              <a:gd name="connsiteY3" fmla="*/ 463826 h 781878"/>
              <a:gd name="connsiteX4" fmla="*/ 45053 w 972705"/>
              <a:gd name="connsiteY4" fmla="*/ 583096 h 781878"/>
              <a:gd name="connsiteX5" fmla="*/ 58305 w 972705"/>
              <a:gd name="connsiteY5" fmla="*/ 636104 h 781878"/>
              <a:gd name="connsiteX6" fmla="*/ 84810 w 972705"/>
              <a:gd name="connsiteY6" fmla="*/ 675861 h 781878"/>
              <a:gd name="connsiteX7" fmla="*/ 98062 w 972705"/>
              <a:gd name="connsiteY7" fmla="*/ 715617 h 781878"/>
              <a:gd name="connsiteX8" fmla="*/ 124566 w 972705"/>
              <a:gd name="connsiteY8" fmla="*/ 742122 h 781878"/>
              <a:gd name="connsiteX9" fmla="*/ 204079 w 972705"/>
              <a:gd name="connsiteY9" fmla="*/ 781878 h 781878"/>
              <a:gd name="connsiteX10" fmla="*/ 336601 w 972705"/>
              <a:gd name="connsiteY10" fmla="*/ 768626 h 781878"/>
              <a:gd name="connsiteX11" fmla="*/ 416114 w 972705"/>
              <a:gd name="connsiteY11" fmla="*/ 742122 h 781878"/>
              <a:gd name="connsiteX12" fmla="*/ 482375 w 972705"/>
              <a:gd name="connsiteY12" fmla="*/ 689113 h 781878"/>
              <a:gd name="connsiteX13" fmla="*/ 548636 w 972705"/>
              <a:gd name="connsiteY13" fmla="*/ 622852 h 781878"/>
              <a:gd name="connsiteX14" fmla="*/ 588392 w 972705"/>
              <a:gd name="connsiteY14" fmla="*/ 596348 h 781878"/>
              <a:gd name="connsiteX15" fmla="*/ 654653 w 972705"/>
              <a:gd name="connsiteY15" fmla="*/ 530087 h 781878"/>
              <a:gd name="connsiteX16" fmla="*/ 681158 w 972705"/>
              <a:gd name="connsiteY16" fmla="*/ 503582 h 781878"/>
              <a:gd name="connsiteX17" fmla="*/ 720914 w 972705"/>
              <a:gd name="connsiteY17" fmla="*/ 463826 h 781878"/>
              <a:gd name="connsiteX18" fmla="*/ 747418 w 972705"/>
              <a:gd name="connsiteY18" fmla="*/ 410817 h 781878"/>
              <a:gd name="connsiteX19" fmla="*/ 787175 w 972705"/>
              <a:gd name="connsiteY19" fmla="*/ 384313 h 781878"/>
              <a:gd name="connsiteX20" fmla="*/ 853436 w 972705"/>
              <a:gd name="connsiteY20" fmla="*/ 318052 h 781878"/>
              <a:gd name="connsiteX21" fmla="*/ 879940 w 972705"/>
              <a:gd name="connsiteY21" fmla="*/ 278296 h 781878"/>
              <a:gd name="connsiteX22" fmla="*/ 932949 w 972705"/>
              <a:gd name="connsiteY22" fmla="*/ 212035 h 781878"/>
              <a:gd name="connsiteX23" fmla="*/ 959453 w 972705"/>
              <a:gd name="connsiteY23" fmla="*/ 132522 h 781878"/>
              <a:gd name="connsiteX24" fmla="*/ 972705 w 972705"/>
              <a:gd name="connsiteY24" fmla="*/ 92765 h 781878"/>
              <a:gd name="connsiteX25" fmla="*/ 919697 w 972705"/>
              <a:gd name="connsiteY25" fmla="*/ 0 h 781878"/>
              <a:gd name="connsiteX26" fmla="*/ 840184 w 972705"/>
              <a:gd name="connsiteY26" fmla="*/ 26504 h 781878"/>
              <a:gd name="connsiteX27" fmla="*/ 800427 w 972705"/>
              <a:gd name="connsiteY27" fmla="*/ 39756 h 781878"/>
              <a:gd name="connsiteX28" fmla="*/ 773923 w 972705"/>
              <a:gd name="connsiteY28" fmla="*/ 66261 h 781878"/>
              <a:gd name="connsiteX29" fmla="*/ 734166 w 972705"/>
              <a:gd name="connsiteY29" fmla="*/ 92765 h 781878"/>
              <a:gd name="connsiteX30" fmla="*/ 681158 w 972705"/>
              <a:gd name="connsiteY30" fmla="*/ 172278 h 781878"/>
              <a:gd name="connsiteX31" fmla="*/ 654653 w 972705"/>
              <a:gd name="connsiteY31" fmla="*/ 198782 h 781878"/>
              <a:gd name="connsiteX32" fmla="*/ 614897 w 972705"/>
              <a:gd name="connsiteY32" fmla="*/ 278296 h 781878"/>
              <a:gd name="connsiteX33" fmla="*/ 588392 w 972705"/>
              <a:gd name="connsiteY33" fmla="*/ 304800 h 781878"/>
              <a:gd name="connsiteX34" fmla="*/ 522131 w 972705"/>
              <a:gd name="connsiteY34" fmla="*/ 397565 h 781878"/>
              <a:gd name="connsiteX35" fmla="*/ 495627 w 972705"/>
              <a:gd name="connsiteY35" fmla="*/ 437322 h 781878"/>
              <a:gd name="connsiteX36" fmla="*/ 416114 w 972705"/>
              <a:gd name="connsiteY36" fmla="*/ 477078 h 781878"/>
              <a:gd name="connsiteX37" fmla="*/ 349853 w 972705"/>
              <a:gd name="connsiteY37" fmla="*/ 463826 h 781878"/>
              <a:gd name="connsiteX38" fmla="*/ 270340 w 972705"/>
              <a:gd name="connsiteY38" fmla="*/ 437322 h 781878"/>
              <a:gd name="connsiteX39" fmla="*/ 243836 w 972705"/>
              <a:gd name="connsiteY39" fmla="*/ 410817 h 781878"/>
              <a:gd name="connsiteX40" fmla="*/ 177575 w 972705"/>
              <a:gd name="connsiteY40" fmla="*/ 291548 h 781878"/>
              <a:gd name="connsiteX41" fmla="*/ 177575 w 972705"/>
              <a:gd name="connsiteY41" fmla="*/ 251791 h 78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72705" h="781878">
                <a:moveTo>
                  <a:pt x="177575" y="251791"/>
                </a:moveTo>
                <a:cubicBezTo>
                  <a:pt x="162861" y="222363"/>
                  <a:pt x="141489" y="112542"/>
                  <a:pt x="71558" y="132522"/>
                </a:cubicBezTo>
                <a:cubicBezTo>
                  <a:pt x="53538" y="137671"/>
                  <a:pt x="45053" y="159026"/>
                  <a:pt x="31801" y="172278"/>
                </a:cubicBezTo>
                <a:cubicBezTo>
                  <a:pt x="-14984" y="312635"/>
                  <a:pt x="-1801" y="239973"/>
                  <a:pt x="18549" y="463826"/>
                </a:cubicBezTo>
                <a:cubicBezTo>
                  <a:pt x="26521" y="551514"/>
                  <a:pt x="27243" y="520761"/>
                  <a:pt x="45053" y="583096"/>
                </a:cubicBezTo>
                <a:cubicBezTo>
                  <a:pt x="50056" y="600608"/>
                  <a:pt x="51130" y="619364"/>
                  <a:pt x="58305" y="636104"/>
                </a:cubicBezTo>
                <a:cubicBezTo>
                  <a:pt x="64579" y="650744"/>
                  <a:pt x="75975" y="662609"/>
                  <a:pt x="84810" y="675861"/>
                </a:cubicBezTo>
                <a:cubicBezTo>
                  <a:pt x="89227" y="689113"/>
                  <a:pt x="90875" y="703639"/>
                  <a:pt x="98062" y="715617"/>
                </a:cubicBezTo>
                <a:cubicBezTo>
                  <a:pt x="104490" y="726331"/>
                  <a:pt x="114810" y="734317"/>
                  <a:pt x="124566" y="742122"/>
                </a:cubicBezTo>
                <a:cubicBezTo>
                  <a:pt x="161264" y="771480"/>
                  <a:pt x="162090" y="767882"/>
                  <a:pt x="204079" y="781878"/>
                </a:cubicBezTo>
                <a:cubicBezTo>
                  <a:pt x="248253" y="777461"/>
                  <a:pt x="292967" y="776807"/>
                  <a:pt x="336601" y="768626"/>
                </a:cubicBezTo>
                <a:cubicBezTo>
                  <a:pt x="364060" y="763477"/>
                  <a:pt x="416114" y="742122"/>
                  <a:pt x="416114" y="742122"/>
                </a:cubicBezTo>
                <a:cubicBezTo>
                  <a:pt x="519432" y="638800"/>
                  <a:pt x="348660" y="806113"/>
                  <a:pt x="482375" y="689113"/>
                </a:cubicBezTo>
                <a:cubicBezTo>
                  <a:pt x="505882" y="668544"/>
                  <a:pt x="522646" y="640178"/>
                  <a:pt x="548636" y="622852"/>
                </a:cubicBezTo>
                <a:cubicBezTo>
                  <a:pt x="561888" y="614017"/>
                  <a:pt x="576406" y="606836"/>
                  <a:pt x="588392" y="596348"/>
                </a:cubicBezTo>
                <a:cubicBezTo>
                  <a:pt x="611899" y="575779"/>
                  <a:pt x="632566" y="552174"/>
                  <a:pt x="654653" y="530087"/>
                </a:cubicBezTo>
                <a:lnTo>
                  <a:pt x="681158" y="503582"/>
                </a:lnTo>
                <a:lnTo>
                  <a:pt x="720914" y="463826"/>
                </a:lnTo>
                <a:cubicBezTo>
                  <a:pt x="729749" y="446156"/>
                  <a:pt x="734771" y="425993"/>
                  <a:pt x="747418" y="410817"/>
                </a:cubicBezTo>
                <a:cubicBezTo>
                  <a:pt x="757614" y="398581"/>
                  <a:pt x="775189" y="394801"/>
                  <a:pt x="787175" y="384313"/>
                </a:cubicBezTo>
                <a:cubicBezTo>
                  <a:pt x="810682" y="363744"/>
                  <a:pt x="836110" y="344042"/>
                  <a:pt x="853436" y="318052"/>
                </a:cubicBezTo>
                <a:cubicBezTo>
                  <a:pt x="862271" y="304800"/>
                  <a:pt x="869991" y="290733"/>
                  <a:pt x="879940" y="278296"/>
                </a:cubicBezTo>
                <a:cubicBezTo>
                  <a:pt x="955473" y="183881"/>
                  <a:pt x="851374" y="334397"/>
                  <a:pt x="932949" y="212035"/>
                </a:cubicBezTo>
                <a:lnTo>
                  <a:pt x="959453" y="132522"/>
                </a:lnTo>
                <a:lnTo>
                  <a:pt x="972705" y="92765"/>
                </a:lnTo>
                <a:cubicBezTo>
                  <a:pt x="967360" y="66039"/>
                  <a:pt x="970395" y="0"/>
                  <a:pt x="919697" y="0"/>
                </a:cubicBezTo>
                <a:cubicBezTo>
                  <a:pt x="891759" y="0"/>
                  <a:pt x="866688" y="17669"/>
                  <a:pt x="840184" y="26504"/>
                </a:cubicBezTo>
                <a:lnTo>
                  <a:pt x="800427" y="39756"/>
                </a:lnTo>
                <a:cubicBezTo>
                  <a:pt x="791592" y="48591"/>
                  <a:pt x="783679" y="58456"/>
                  <a:pt x="773923" y="66261"/>
                </a:cubicBezTo>
                <a:cubicBezTo>
                  <a:pt x="761486" y="76211"/>
                  <a:pt x="744654" y="80779"/>
                  <a:pt x="734166" y="92765"/>
                </a:cubicBezTo>
                <a:cubicBezTo>
                  <a:pt x="713190" y="116738"/>
                  <a:pt x="703683" y="149754"/>
                  <a:pt x="681158" y="172278"/>
                </a:cubicBezTo>
                <a:cubicBezTo>
                  <a:pt x="672323" y="181113"/>
                  <a:pt x="662458" y="189026"/>
                  <a:pt x="654653" y="198782"/>
                </a:cubicBezTo>
                <a:cubicBezTo>
                  <a:pt x="574223" y="299319"/>
                  <a:pt x="673686" y="180315"/>
                  <a:pt x="614897" y="278296"/>
                </a:cubicBezTo>
                <a:cubicBezTo>
                  <a:pt x="608469" y="289010"/>
                  <a:pt x="597227" y="295965"/>
                  <a:pt x="588392" y="304800"/>
                </a:cubicBezTo>
                <a:cubicBezTo>
                  <a:pt x="555519" y="403420"/>
                  <a:pt x="605982" y="271786"/>
                  <a:pt x="522131" y="397565"/>
                </a:cubicBezTo>
                <a:cubicBezTo>
                  <a:pt x="513296" y="410817"/>
                  <a:pt x="506889" y="426060"/>
                  <a:pt x="495627" y="437322"/>
                </a:cubicBezTo>
                <a:cubicBezTo>
                  <a:pt x="469938" y="463012"/>
                  <a:pt x="448449" y="466300"/>
                  <a:pt x="416114" y="477078"/>
                </a:cubicBezTo>
                <a:cubicBezTo>
                  <a:pt x="394027" y="472661"/>
                  <a:pt x="371584" y="469752"/>
                  <a:pt x="349853" y="463826"/>
                </a:cubicBezTo>
                <a:cubicBezTo>
                  <a:pt x="322899" y="456475"/>
                  <a:pt x="270340" y="437322"/>
                  <a:pt x="270340" y="437322"/>
                </a:cubicBezTo>
                <a:cubicBezTo>
                  <a:pt x="261505" y="428487"/>
                  <a:pt x="251333" y="420812"/>
                  <a:pt x="243836" y="410817"/>
                </a:cubicBezTo>
                <a:cubicBezTo>
                  <a:pt x="236269" y="400727"/>
                  <a:pt x="177575" y="325983"/>
                  <a:pt x="177575" y="291548"/>
                </a:cubicBezTo>
                <a:lnTo>
                  <a:pt x="177575" y="25179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662705" y="4516817"/>
            <a:ext cx="466089" cy="972073"/>
            <a:chOff x="2219052" y="4516817"/>
            <a:chExt cx="466089" cy="972073"/>
          </a:xfrm>
        </p:grpSpPr>
        <p:grpSp>
          <p:nvGrpSpPr>
            <p:cNvPr id="25" name="Group 24"/>
            <p:cNvGrpSpPr/>
            <p:nvPr/>
          </p:nvGrpSpPr>
          <p:grpSpPr>
            <a:xfrm>
              <a:off x="2219052" y="4855270"/>
              <a:ext cx="466089" cy="633620"/>
              <a:chOff x="2160952" y="5092510"/>
              <a:chExt cx="466089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160952" y="5356798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00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0952" y="5356798"/>
                    <a:ext cx="466089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/>
              <p:cNvCxnSpPr/>
              <p:nvPr/>
            </p:nvCxnSpPr>
            <p:spPr>
              <a:xfrm>
                <a:off x="2362967" y="5092510"/>
                <a:ext cx="0" cy="282809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Oval 83"/>
            <p:cNvSpPr/>
            <p:nvPr/>
          </p:nvSpPr>
          <p:spPr>
            <a:xfrm>
              <a:off x="2314712" y="4516817"/>
              <a:ext cx="214233" cy="214233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eeform 1"/>
          <p:cNvSpPr/>
          <p:nvPr/>
        </p:nvSpPr>
        <p:spPr>
          <a:xfrm>
            <a:off x="4094922" y="2133600"/>
            <a:ext cx="4956313" cy="3670852"/>
          </a:xfrm>
          <a:custGeom>
            <a:avLst/>
            <a:gdLst>
              <a:gd name="connsiteX0" fmla="*/ 967408 w 4956313"/>
              <a:gd name="connsiteY0" fmla="*/ 26504 h 3670852"/>
              <a:gd name="connsiteX1" fmla="*/ 4863548 w 4956313"/>
              <a:gd name="connsiteY1" fmla="*/ 0 h 3670852"/>
              <a:gd name="connsiteX2" fmla="*/ 4956313 w 4956313"/>
              <a:gd name="connsiteY2" fmla="*/ 1020417 h 3670852"/>
              <a:gd name="connsiteX3" fmla="*/ 4041913 w 4956313"/>
              <a:gd name="connsiteY3" fmla="*/ 3670852 h 3670852"/>
              <a:gd name="connsiteX4" fmla="*/ 821635 w 4956313"/>
              <a:gd name="connsiteY4" fmla="*/ 3591339 h 3670852"/>
              <a:gd name="connsiteX5" fmla="*/ 0 w 4956313"/>
              <a:gd name="connsiteY5" fmla="*/ 1643270 h 3670852"/>
              <a:gd name="connsiteX6" fmla="*/ 53008 w 4956313"/>
              <a:gd name="connsiteY6" fmla="*/ 702365 h 3670852"/>
              <a:gd name="connsiteX7" fmla="*/ 901148 w 4956313"/>
              <a:gd name="connsiteY7" fmla="*/ 26504 h 3670852"/>
              <a:gd name="connsiteX8" fmla="*/ 967408 w 4956313"/>
              <a:gd name="connsiteY8" fmla="*/ 26504 h 3670852"/>
              <a:gd name="connsiteX0" fmla="*/ 901148 w 4956313"/>
              <a:gd name="connsiteY0" fmla="*/ 26504 h 3670852"/>
              <a:gd name="connsiteX1" fmla="*/ 4863548 w 4956313"/>
              <a:gd name="connsiteY1" fmla="*/ 0 h 3670852"/>
              <a:gd name="connsiteX2" fmla="*/ 4956313 w 4956313"/>
              <a:gd name="connsiteY2" fmla="*/ 1020417 h 3670852"/>
              <a:gd name="connsiteX3" fmla="*/ 4041913 w 4956313"/>
              <a:gd name="connsiteY3" fmla="*/ 3670852 h 3670852"/>
              <a:gd name="connsiteX4" fmla="*/ 821635 w 4956313"/>
              <a:gd name="connsiteY4" fmla="*/ 3591339 h 3670852"/>
              <a:gd name="connsiteX5" fmla="*/ 0 w 4956313"/>
              <a:gd name="connsiteY5" fmla="*/ 1643270 h 3670852"/>
              <a:gd name="connsiteX6" fmla="*/ 53008 w 4956313"/>
              <a:gd name="connsiteY6" fmla="*/ 702365 h 3670852"/>
              <a:gd name="connsiteX7" fmla="*/ 901148 w 4956313"/>
              <a:gd name="connsiteY7" fmla="*/ 26504 h 367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313" h="3670852">
                <a:moveTo>
                  <a:pt x="901148" y="26504"/>
                </a:moveTo>
                <a:lnTo>
                  <a:pt x="4863548" y="0"/>
                </a:lnTo>
                <a:lnTo>
                  <a:pt x="4956313" y="1020417"/>
                </a:lnTo>
                <a:lnTo>
                  <a:pt x="4041913" y="3670852"/>
                </a:lnTo>
                <a:lnTo>
                  <a:pt x="821635" y="3591339"/>
                </a:lnTo>
                <a:lnTo>
                  <a:pt x="0" y="1643270"/>
                </a:lnTo>
                <a:lnTo>
                  <a:pt x="53008" y="702365"/>
                </a:lnTo>
                <a:lnTo>
                  <a:pt x="901148" y="26504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-0.14427 1.11022E-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51817E-6 C -8.33333E-7 0.00023 -0.04774 0.08748 -0.07378 0.1222 C -0.09965 0.15714 -0.11632 0.18075 -0.14028 0.19972 " pathEditMode="relative" rAng="0" ptsTypes="fsf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997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7" grpId="0" animBg="1"/>
      <p:bldP spid="38" grpId="0" animBg="1"/>
      <p:bldP spid="39" grpId="0" animBg="1"/>
      <p:bldP spid="104" grpId="0"/>
      <p:bldP spid="48" grpId="0"/>
      <p:bldP spid="50" grpId="0"/>
      <p:bldP spid="35" grpId="0" animBg="1"/>
      <p:bldP spid="40" grpId="0" animBg="1"/>
      <p:bldP spid="88" grpId="0" animBg="1"/>
      <p:bldP spid="88" grpId="1" animBg="1"/>
      <p:bldP spid="42" grpId="0"/>
      <p:bldP spid="43" grpId="0"/>
      <p:bldP spid="44" grpId="0" animBg="1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61306" y="3429000"/>
                <a:ext cx="5354094" cy="109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06" y="3429000"/>
                <a:ext cx="5354094" cy="10953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Isosceles Triangle 36"/>
          <p:cNvSpPr/>
          <p:nvPr/>
        </p:nvSpPr>
        <p:spPr>
          <a:xfrm>
            <a:off x="1869292" y="3334876"/>
            <a:ext cx="1327838" cy="1465723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1869292" y="4385092"/>
            <a:ext cx="663919" cy="41550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1869292" y="4650450"/>
            <a:ext cx="331959" cy="15014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Derivative of power law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61448" y="4791960"/>
            <a:ext cx="3688261" cy="880453"/>
            <a:chOff x="959695" y="5029200"/>
            <a:chExt cx="3688261" cy="880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209100" y="5029200"/>
                  <a:ext cx="438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100" y="5029200"/>
                  <a:ext cx="43885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/>
            <p:nvPr/>
          </p:nvCxnSpPr>
          <p:spPr>
            <a:xfrm>
              <a:off x="959695" y="5214810"/>
              <a:ext cx="3307339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111467" y="5224282"/>
              <a:ext cx="559841" cy="685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1141" y="1295400"/>
            <a:ext cx="980520" cy="3962866"/>
            <a:chOff x="612639" y="1532640"/>
            <a:chExt cx="980520" cy="3962866"/>
          </a:xfrm>
        </p:grpSpPr>
        <p:cxnSp>
          <p:nvCxnSpPr>
            <p:cNvPr id="74" name="Straight Arrow Connector 73"/>
            <p:cNvCxnSpPr/>
            <p:nvPr/>
          </p:nvCxnSpPr>
          <p:spPr>
            <a:xfrm flipH="1" flipV="1">
              <a:off x="1086678" y="1921565"/>
              <a:ext cx="1023" cy="3573941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39" y="1532640"/>
                  <a:ext cx="98052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271456" y="1752600"/>
                <a:ext cx="1251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56" y="1752600"/>
                <a:ext cx="125181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687516" y="4869739"/>
            <a:ext cx="1010085" cy="633620"/>
            <a:chOff x="2014534" y="5244923"/>
            <a:chExt cx="1010085" cy="63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2014534" y="5509211"/>
                  <a:ext cx="10100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0" dirty="0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dirty="0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534" y="5509211"/>
                  <a:ext cx="101008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/>
            <p:cNvCxnSpPr/>
            <p:nvPr/>
          </p:nvCxnSpPr>
          <p:spPr>
            <a:xfrm>
              <a:off x="2515367" y="5244923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847478" y="936771"/>
                <a:ext cx="3756862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78" y="936771"/>
                <a:ext cx="3756862" cy="7805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05400" y="2438400"/>
                <a:ext cx="3498137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FF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438400"/>
                <a:ext cx="3498137" cy="7805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>
          <a:xfrm>
            <a:off x="-556592" y="1007224"/>
            <a:ext cx="4244009" cy="4364532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0 h 1727947"/>
              <a:gd name="connsiteX1" fmla="*/ 847164 w 1613646"/>
              <a:gd name="connsiteY1" fmla="*/ 1727947 h 1727947"/>
              <a:gd name="connsiteX2" fmla="*/ 1613646 w 1613646"/>
              <a:gd name="connsiteY2" fmla="*/ 491250 h 1727947"/>
              <a:gd name="connsiteX0" fmla="*/ 0 w 1613646"/>
              <a:gd name="connsiteY0" fmla="*/ 0 h 1727947"/>
              <a:gd name="connsiteX1" fmla="*/ 847164 w 1613646"/>
              <a:gd name="connsiteY1" fmla="*/ 1727947 h 1727947"/>
              <a:gd name="connsiteX2" fmla="*/ 1613646 w 1613646"/>
              <a:gd name="connsiteY2" fmla="*/ 491250 h 1727947"/>
              <a:gd name="connsiteX0" fmla="*/ 0 w 1508794"/>
              <a:gd name="connsiteY0" fmla="*/ 61027 h 1249866"/>
              <a:gd name="connsiteX1" fmla="*/ 742312 w 1508794"/>
              <a:gd name="connsiteY1" fmla="*/ 1249866 h 1249866"/>
              <a:gd name="connsiteX2" fmla="*/ 1508794 w 1508794"/>
              <a:gd name="connsiteY2" fmla="*/ 13169 h 1249866"/>
              <a:gd name="connsiteX0" fmla="*/ 0 w 1508794"/>
              <a:gd name="connsiteY0" fmla="*/ 61027 h 1249866"/>
              <a:gd name="connsiteX1" fmla="*/ 742312 w 1508794"/>
              <a:gd name="connsiteY1" fmla="*/ 1249866 h 1249866"/>
              <a:gd name="connsiteX2" fmla="*/ 1508794 w 1508794"/>
              <a:gd name="connsiteY2" fmla="*/ 13169 h 1249866"/>
              <a:gd name="connsiteX0" fmla="*/ 0 w 1508794"/>
              <a:gd name="connsiteY0" fmla="*/ 61027 h 1249866"/>
              <a:gd name="connsiteX1" fmla="*/ 742312 w 1508794"/>
              <a:gd name="connsiteY1" fmla="*/ 1249866 h 1249866"/>
              <a:gd name="connsiteX2" fmla="*/ 1508794 w 1508794"/>
              <a:gd name="connsiteY2" fmla="*/ 13169 h 1249866"/>
              <a:gd name="connsiteX0" fmla="*/ 0 w 1419361"/>
              <a:gd name="connsiteY0" fmla="*/ 19168 h 1208007"/>
              <a:gd name="connsiteX1" fmla="*/ 742312 w 1419361"/>
              <a:gd name="connsiteY1" fmla="*/ 1208007 h 1208007"/>
              <a:gd name="connsiteX2" fmla="*/ 1419361 w 1419361"/>
              <a:gd name="connsiteY2" fmla="*/ 464536 h 1208007"/>
              <a:gd name="connsiteX0" fmla="*/ 0 w 1419361"/>
              <a:gd name="connsiteY0" fmla="*/ 183238 h 1372077"/>
              <a:gd name="connsiteX1" fmla="*/ 742312 w 1419361"/>
              <a:gd name="connsiteY1" fmla="*/ 1372077 h 1372077"/>
              <a:gd name="connsiteX2" fmla="*/ 1419361 w 1419361"/>
              <a:gd name="connsiteY2" fmla="*/ 628606 h 1372077"/>
              <a:gd name="connsiteX0" fmla="*/ 0 w 1181901"/>
              <a:gd name="connsiteY0" fmla="*/ 74270 h 1372077"/>
              <a:gd name="connsiteX1" fmla="*/ 504852 w 1181901"/>
              <a:gd name="connsiteY1" fmla="*/ 1372077 h 1372077"/>
              <a:gd name="connsiteX2" fmla="*/ 1181901 w 1181901"/>
              <a:gd name="connsiteY2" fmla="*/ 628606 h 1372077"/>
              <a:gd name="connsiteX0" fmla="*/ 0 w 1181901"/>
              <a:gd name="connsiteY0" fmla="*/ 75484 h 1373291"/>
              <a:gd name="connsiteX1" fmla="*/ 504852 w 1181901"/>
              <a:gd name="connsiteY1" fmla="*/ 1373291 h 1373291"/>
              <a:gd name="connsiteX2" fmla="*/ 1181901 w 1181901"/>
              <a:gd name="connsiteY2" fmla="*/ 629820 h 1373291"/>
              <a:gd name="connsiteX0" fmla="*/ 0 w 1181901"/>
              <a:gd name="connsiteY0" fmla="*/ 74271 h 1372078"/>
              <a:gd name="connsiteX1" fmla="*/ 504852 w 1181901"/>
              <a:gd name="connsiteY1" fmla="*/ 1372078 h 1372078"/>
              <a:gd name="connsiteX2" fmla="*/ 1181901 w 1181901"/>
              <a:gd name="connsiteY2" fmla="*/ 628607 h 1372078"/>
              <a:gd name="connsiteX0" fmla="*/ 0 w 1231243"/>
              <a:gd name="connsiteY0" fmla="*/ 524123 h 1821930"/>
              <a:gd name="connsiteX1" fmla="*/ 504852 w 1231243"/>
              <a:gd name="connsiteY1" fmla="*/ 1821930 h 1821930"/>
              <a:gd name="connsiteX2" fmla="*/ 1231243 w 1231243"/>
              <a:gd name="connsiteY2" fmla="*/ 550821 h 1821930"/>
              <a:gd name="connsiteX0" fmla="*/ 0 w 1262082"/>
              <a:gd name="connsiteY0" fmla="*/ 53374 h 1351181"/>
              <a:gd name="connsiteX1" fmla="*/ 504852 w 1262082"/>
              <a:gd name="connsiteY1" fmla="*/ 1351181 h 1351181"/>
              <a:gd name="connsiteX2" fmla="*/ 1262082 w 1262082"/>
              <a:gd name="connsiteY2" fmla="*/ 980498 h 1351181"/>
              <a:gd name="connsiteX0" fmla="*/ 0 w 1262082"/>
              <a:gd name="connsiteY0" fmla="*/ 53374 h 1499788"/>
              <a:gd name="connsiteX1" fmla="*/ 504852 w 1262082"/>
              <a:gd name="connsiteY1" fmla="*/ 1351181 h 1499788"/>
              <a:gd name="connsiteX2" fmla="*/ 1262082 w 1262082"/>
              <a:gd name="connsiteY2" fmla="*/ 980498 h 1499788"/>
              <a:gd name="connsiteX0" fmla="*/ 0 w 1178817"/>
              <a:gd name="connsiteY0" fmla="*/ 386235 h 1684042"/>
              <a:gd name="connsiteX1" fmla="*/ 504852 w 1178817"/>
              <a:gd name="connsiteY1" fmla="*/ 1684042 h 1684042"/>
              <a:gd name="connsiteX2" fmla="*/ 1178817 w 1178817"/>
              <a:gd name="connsiteY2" fmla="*/ 0 h 1684042"/>
              <a:gd name="connsiteX0" fmla="*/ 0 w 1237411"/>
              <a:gd name="connsiteY0" fmla="*/ 1028577 h 2326384"/>
              <a:gd name="connsiteX1" fmla="*/ 504852 w 1237411"/>
              <a:gd name="connsiteY1" fmla="*/ 2326384 h 2326384"/>
              <a:gd name="connsiteX2" fmla="*/ 1237411 w 1237411"/>
              <a:gd name="connsiteY2" fmla="*/ 0 h 2326384"/>
              <a:gd name="connsiteX0" fmla="*/ 0 w 1237411"/>
              <a:gd name="connsiteY0" fmla="*/ 1028577 h 2326384"/>
              <a:gd name="connsiteX1" fmla="*/ 504852 w 1237411"/>
              <a:gd name="connsiteY1" fmla="*/ 2326384 h 2326384"/>
              <a:gd name="connsiteX2" fmla="*/ 1237411 w 1237411"/>
              <a:gd name="connsiteY2" fmla="*/ 0 h 2326384"/>
              <a:gd name="connsiteX0" fmla="*/ 0 w 1154146"/>
              <a:gd name="connsiteY0" fmla="*/ 420647 h 1718454"/>
              <a:gd name="connsiteX1" fmla="*/ 504852 w 1154146"/>
              <a:gd name="connsiteY1" fmla="*/ 1718454 h 1718454"/>
              <a:gd name="connsiteX2" fmla="*/ 1154146 w 1154146"/>
              <a:gd name="connsiteY2" fmla="*/ 0 h 1718454"/>
              <a:gd name="connsiteX0" fmla="*/ 0 w 1154146"/>
              <a:gd name="connsiteY0" fmla="*/ 420647 h 1718454"/>
              <a:gd name="connsiteX1" fmla="*/ 504852 w 1154146"/>
              <a:gd name="connsiteY1" fmla="*/ 1718454 h 1718454"/>
              <a:gd name="connsiteX2" fmla="*/ 1154146 w 1154146"/>
              <a:gd name="connsiteY2" fmla="*/ 0 h 1718454"/>
              <a:gd name="connsiteX0" fmla="*/ 0 w 1154146"/>
              <a:gd name="connsiteY0" fmla="*/ 420647 h 1718454"/>
              <a:gd name="connsiteX1" fmla="*/ 504852 w 1154146"/>
              <a:gd name="connsiteY1" fmla="*/ 1718454 h 1718454"/>
              <a:gd name="connsiteX2" fmla="*/ 1154146 w 1154146"/>
              <a:gd name="connsiteY2" fmla="*/ 0 h 1718454"/>
              <a:gd name="connsiteX0" fmla="*/ 0 w 1003035"/>
              <a:gd name="connsiteY0" fmla="*/ 2112529 h 2112529"/>
              <a:gd name="connsiteX1" fmla="*/ 353741 w 1003035"/>
              <a:gd name="connsiteY1" fmla="*/ 1718454 h 2112529"/>
              <a:gd name="connsiteX2" fmla="*/ 1003035 w 1003035"/>
              <a:gd name="connsiteY2" fmla="*/ 0 h 2112529"/>
              <a:gd name="connsiteX0" fmla="*/ 0 w 1003035"/>
              <a:gd name="connsiteY0" fmla="*/ 2112529 h 2112529"/>
              <a:gd name="connsiteX1" fmla="*/ 353741 w 1003035"/>
              <a:gd name="connsiteY1" fmla="*/ 1718454 h 2112529"/>
              <a:gd name="connsiteX2" fmla="*/ 1003035 w 1003035"/>
              <a:gd name="connsiteY2" fmla="*/ 0 h 2112529"/>
              <a:gd name="connsiteX0" fmla="*/ 0 w 1067797"/>
              <a:gd name="connsiteY0" fmla="*/ 2049442 h 2049442"/>
              <a:gd name="connsiteX1" fmla="*/ 418503 w 1067797"/>
              <a:gd name="connsiteY1" fmla="*/ 1718454 h 2049442"/>
              <a:gd name="connsiteX2" fmla="*/ 1067797 w 1067797"/>
              <a:gd name="connsiteY2" fmla="*/ 0 h 2049442"/>
              <a:gd name="connsiteX0" fmla="*/ 0 w 1067797"/>
              <a:gd name="connsiteY0" fmla="*/ 2049442 h 2049442"/>
              <a:gd name="connsiteX1" fmla="*/ 418503 w 1067797"/>
              <a:gd name="connsiteY1" fmla="*/ 1718454 h 2049442"/>
              <a:gd name="connsiteX2" fmla="*/ 1067797 w 1067797"/>
              <a:gd name="connsiteY2" fmla="*/ 0 h 2049442"/>
              <a:gd name="connsiteX0" fmla="*/ 0 w 1067797"/>
              <a:gd name="connsiteY0" fmla="*/ 2049442 h 2049442"/>
              <a:gd name="connsiteX1" fmla="*/ 418503 w 1067797"/>
              <a:gd name="connsiteY1" fmla="*/ 1718454 h 2049442"/>
              <a:gd name="connsiteX2" fmla="*/ 1067797 w 1067797"/>
              <a:gd name="connsiteY2" fmla="*/ 0 h 2049442"/>
              <a:gd name="connsiteX0" fmla="*/ 0 w 1067797"/>
              <a:gd name="connsiteY0" fmla="*/ 2049442 h 2049442"/>
              <a:gd name="connsiteX1" fmla="*/ 418503 w 1067797"/>
              <a:gd name="connsiteY1" fmla="*/ 1718454 h 2049442"/>
              <a:gd name="connsiteX2" fmla="*/ 1067797 w 1067797"/>
              <a:gd name="connsiteY2" fmla="*/ 0 h 2049442"/>
              <a:gd name="connsiteX0" fmla="*/ 0 w 1067797"/>
              <a:gd name="connsiteY0" fmla="*/ 2049442 h 2049442"/>
              <a:gd name="connsiteX1" fmla="*/ 418503 w 1067797"/>
              <a:gd name="connsiteY1" fmla="*/ 1718454 h 2049442"/>
              <a:gd name="connsiteX2" fmla="*/ 1067797 w 1067797"/>
              <a:gd name="connsiteY2" fmla="*/ 0 h 2049442"/>
              <a:gd name="connsiteX0" fmla="*/ 0 w 1092468"/>
              <a:gd name="connsiteY0" fmla="*/ 2278850 h 2278850"/>
              <a:gd name="connsiteX1" fmla="*/ 443174 w 1092468"/>
              <a:gd name="connsiteY1" fmla="*/ 1718454 h 2278850"/>
              <a:gd name="connsiteX2" fmla="*/ 1092468 w 1092468"/>
              <a:gd name="connsiteY2" fmla="*/ 0 h 2278850"/>
              <a:gd name="connsiteX0" fmla="*/ 0 w 1092468"/>
              <a:gd name="connsiteY0" fmla="*/ 2405024 h 2405024"/>
              <a:gd name="connsiteX1" fmla="*/ 443174 w 1092468"/>
              <a:gd name="connsiteY1" fmla="*/ 1718454 h 2405024"/>
              <a:gd name="connsiteX2" fmla="*/ 1092468 w 1092468"/>
              <a:gd name="connsiteY2" fmla="*/ 0 h 2405024"/>
              <a:gd name="connsiteX0" fmla="*/ 0 w 1092468"/>
              <a:gd name="connsiteY0" fmla="*/ 2405024 h 2405024"/>
              <a:gd name="connsiteX1" fmla="*/ 443174 w 1092468"/>
              <a:gd name="connsiteY1" fmla="*/ 1718454 h 2405024"/>
              <a:gd name="connsiteX2" fmla="*/ 1092468 w 1092468"/>
              <a:gd name="connsiteY2" fmla="*/ 0 h 2405024"/>
              <a:gd name="connsiteX0" fmla="*/ 0 w 1092468"/>
              <a:gd name="connsiteY0" fmla="*/ 2405024 h 2405024"/>
              <a:gd name="connsiteX1" fmla="*/ 443174 w 1092468"/>
              <a:gd name="connsiteY1" fmla="*/ 1718454 h 2405024"/>
              <a:gd name="connsiteX2" fmla="*/ 1092468 w 1092468"/>
              <a:gd name="connsiteY2" fmla="*/ 0 h 2405024"/>
              <a:gd name="connsiteX0" fmla="*/ 0 w 1092468"/>
              <a:gd name="connsiteY0" fmla="*/ 2405024 h 2405024"/>
              <a:gd name="connsiteX1" fmla="*/ 443174 w 1092468"/>
              <a:gd name="connsiteY1" fmla="*/ 1718454 h 2405024"/>
              <a:gd name="connsiteX2" fmla="*/ 1092468 w 1092468"/>
              <a:gd name="connsiteY2" fmla="*/ 0 h 2405024"/>
              <a:gd name="connsiteX0" fmla="*/ 0 w 1104804"/>
              <a:gd name="connsiteY0" fmla="*/ 2204292 h 2204292"/>
              <a:gd name="connsiteX1" fmla="*/ 455510 w 1104804"/>
              <a:gd name="connsiteY1" fmla="*/ 1718454 h 2204292"/>
              <a:gd name="connsiteX2" fmla="*/ 1104804 w 1104804"/>
              <a:gd name="connsiteY2" fmla="*/ 0 h 2204292"/>
              <a:gd name="connsiteX0" fmla="*/ 0 w 1104804"/>
              <a:gd name="connsiteY0" fmla="*/ 2204292 h 2204292"/>
              <a:gd name="connsiteX1" fmla="*/ 455510 w 1104804"/>
              <a:gd name="connsiteY1" fmla="*/ 1718454 h 2204292"/>
              <a:gd name="connsiteX2" fmla="*/ 1104804 w 1104804"/>
              <a:gd name="connsiteY2" fmla="*/ 0 h 2204292"/>
              <a:gd name="connsiteX0" fmla="*/ 0 w 1141811"/>
              <a:gd name="connsiteY0" fmla="*/ 2215762 h 2215762"/>
              <a:gd name="connsiteX1" fmla="*/ 492517 w 1141811"/>
              <a:gd name="connsiteY1" fmla="*/ 1718454 h 2215762"/>
              <a:gd name="connsiteX2" fmla="*/ 1141811 w 1141811"/>
              <a:gd name="connsiteY2" fmla="*/ 0 h 2215762"/>
              <a:gd name="connsiteX0" fmla="*/ 0 w 1141811"/>
              <a:gd name="connsiteY0" fmla="*/ 2215762 h 2215762"/>
              <a:gd name="connsiteX1" fmla="*/ 492517 w 1141811"/>
              <a:gd name="connsiteY1" fmla="*/ 1718454 h 2215762"/>
              <a:gd name="connsiteX2" fmla="*/ 1141811 w 1141811"/>
              <a:gd name="connsiteY2" fmla="*/ 0 h 2215762"/>
              <a:gd name="connsiteX0" fmla="*/ 0 w 1141811"/>
              <a:gd name="connsiteY0" fmla="*/ 2215762 h 2215762"/>
              <a:gd name="connsiteX1" fmla="*/ 492517 w 1141811"/>
              <a:gd name="connsiteY1" fmla="*/ 1718454 h 2215762"/>
              <a:gd name="connsiteX2" fmla="*/ 1141811 w 1141811"/>
              <a:gd name="connsiteY2" fmla="*/ 0 h 2215762"/>
              <a:gd name="connsiteX0" fmla="*/ 3587 w 938777"/>
              <a:gd name="connsiteY0" fmla="*/ 1929002 h 1929002"/>
              <a:gd name="connsiteX1" fmla="*/ 289483 w 938777"/>
              <a:gd name="connsiteY1" fmla="*/ 1718454 h 1929002"/>
              <a:gd name="connsiteX2" fmla="*/ 938777 w 938777"/>
              <a:gd name="connsiteY2" fmla="*/ 0 h 1929002"/>
              <a:gd name="connsiteX0" fmla="*/ 0 w 935190"/>
              <a:gd name="connsiteY0" fmla="*/ 1929002 h 1929002"/>
              <a:gd name="connsiteX1" fmla="*/ 285896 w 935190"/>
              <a:gd name="connsiteY1" fmla="*/ 1718454 h 1929002"/>
              <a:gd name="connsiteX2" fmla="*/ 935190 w 935190"/>
              <a:gd name="connsiteY2" fmla="*/ 0 h 1929002"/>
              <a:gd name="connsiteX0" fmla="*/ 0 w 987616"/>
              <a:gd name="connsiteY0" fmla="*/ 1888855 h 1888855"/>
              <a:gd name="connsiteX1" fmla="*/ 338322 w 987616"/>
              <a:gd name="connsiteY1" fmla="*/ 1718454 h 1888855"/>
              <a:gd name="connsiteX2" fmla="*/ 987616 w 987616"/>
              <a:gd name="connsiteY2" fmla="*/ 0 h 1888855"/>
              <a:gd name="connsiteX0" fmla="*/ 0 w 987616"/>
              <a:gd name="connsiteY0" fmla="*/ 1888855 h 1888855"/>
              <a:gd name="connsiteX1" fmla="*/ 338322 w 987616"/>
              <a:gd name="connsiteY1" fmla="*/ 1718454 h 1888855"/>
              <a:gd name="connsiteX2" fmla="*/ 987616 w 987616"/>
              <a:gd name="connsiteY2" fmla="*/ 0 h 1888855"/>
              <a:gd name="connsiteX0" fmla="*/ 0 w 987616"/>
              <a:gd name="connsiteY0" fmla="*/ 1888855 h 1888855"/>
              <a:gd name="connsiteX1" fmla="*/ 338322 w 987616"/>
              <a:gd name="connsiteY1" fmla="*/ 1718454 h 1888855"/>
              <a:gd name="connsiteX2" fmla="*/ 987616 w 987616"/>
              <a:gd name="connsiteY2" fmla="*/ 0 h 188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616" h="1888855">
                <a:moveTo>
                  <a:pt x="0" y="1888855"/>
                </a:moveTo>
                <a:cubicBezTo>
                  <a:pt x="85702" y="1778249"/>
                  <a:pt x="192486" y="1713972"/>
                  <a:pt x="338322" y="1718454"/>
                </a:cubicBezTo>
                <a:cubicBezTo>
                  <a:pt x="756095" y="1699007"/>
                  <a:pt x="909445" y="1219571"/>
                  <a:pt x="987616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098693" y="3239016"/>
            <a:ext cx="210312" cy="21031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27880" y="5410200"/>
                <a:ext cx="2011320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880" y="5410200"/>
                <a:ext cx="2011320" cy="7805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662705" y="4704812"/>
            <a:ext cx="466089" cy="781588"/>
            <a:chOff x="2219052" y="4707302"/>
            <a:chExt cx="466089" cy="781588"/>
          </a:xfrm>
        </p:grpSpPr>
        <p:grpSp>
          <p:nvGrpSpPr>
            <p:cNvPr id="25" name="Group 24"/>
            <p:cNvGrpSpPr/>
            <p:nvPr/>
          </p:nvGrpSpPr>
          <p:grpSpPr>
            <a:xfrm>
              <a:off x="2219052" y="4855270"/>
              <a:ext cx="466089" cy="633620"/>
              <a:chOff x="2160952" y="5092510"/>
              <a:chExt cx="466089" cy="6336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160952" y="5356798"/>
                    <a:ext cx="466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00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0952" y="5356798"/>
                    <a:ext cx="466089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/>
              <p:cNvCxnSpPr/>
              <p:nvPr/>
            </p:nvCxnSpPr>
            <p:spPr>
              <a:xfrm>
                <a:off x="2362967" y="5092510"/>
                <a:ext cx="0" cy="282809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Oval 83"/>
            <p:cNvSpPr/>
            <p:nvPr/>
          </p:nvSpPr>
          <p:spPr>
            <a:xfrm>
              <a:off x="2317615" y="4707302"/>
              <a:ext cx="210312" cy="210312"/>
            </a:xfrm>
            <a:prstGeom prst="ellipse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29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-0.14427 1.11022E-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2111E-6 C -0.01007 0.02684 -0.03195 0.09488 -0.05643 0.12913 C -0.08091 0.16339 -0.08681 0.17959 -0.14045 0.21037 " pathEditMode="relative" rAng="0" ptsTypes="fsf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050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7" grpId="0" animBg="1"/>
      <p:bldP spid="38" grpId="0" animBg="1"/>
      <p:bldP spid="39" grpId="0" animBg="1"/>
      <p:bldP spid="104" grpId="0"/>
      <p:bldP spid="48" grpId="0"/>
      <p:bldP spid="40" grpId="0" animBg="1"/>
      <p:bldP spid="88" grpId="0" animBg="1"/>
      <p:bldP spid="88" grpId="1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7787" y="3429000"/>
                <a:ext cx="8607613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0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0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00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87" y="3429000"/>
                <a:ext cx="8607613" cy="9282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61306" y="2133600"/>
                <a:ext cx="5354094" cy="109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06" y="2133600"/>
                <a:ext cx="5354094" cy="10953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Derivative of power law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271456" y="1752600"/>
                <a:ext cx="1251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56" y="1752600"/>
                <a:ext cx="125181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847478" y="936771"/>
                <a:ext cx="3756862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78" y="936771"/>
                <a:ext cx="3756862" cy="7805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27880" y="5410200"/>
                <a:ext cx="2011320" cy="780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880" y="5410200"/>
                <a:ext cx="2011320" cy="7805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>
          <a:xfrm>
            <a:off x="1203411" y="3604591"/>
            <a:ext cx="1539789" cy="357809"/>
          </a:xfrm>
          <a:custGeom>
            <a:avLst/>
            <a:gdLst>
              <a:gd name="connsiteX0" fmla="*/ 0 w 344644"/>
              <a:gd name="connsiteY0" fmla="*/ 357809 h 357809"/>
              <a:gd name="connsiteX1" fmla="*/ 79513 w 344644"/>
              <a:gd name="connsiteY1" fmla="*/ 251791 h 357809"/>
              <a:gd name="connsiteX2" fmla="*/ 212035 w 344644"/>
              <a:gd name="connsiteY2" fmla="*/ 132522 h 357809"/>
              <a:gd name="connsiteX3" fmla="*/ 238539 w 344644"/>
              <a:gd name="connsiteY3" fmla="*/ 106017 h 357809"/>
              <a:gd name="connsiteX4" fmla="*/ 344557 w 344644"/>
              <a:gd name="connsiteY4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44" h="357809">
                <a:moveTo>
                  <a:pt x="0" y="357809"/>
                </a:moveTo>
                <a:cubicBezTo>
                  <a:pt x="26504" y="322470"/>
                  <a:pt x="49238" y="283959"/>
                  <a:pt x="79513" y="251791"/>
                </a:cubicBezTo>
                <a:cubicBezTo>
                  <a:pt x="120244" y="208514"/>
                  <a:pt x="168226" y="172680"/>
                  <a:pt x="212035" y="132522"/>
                </a:cubicBezTo>
                <a:cubicBezTo>
                  <a:pt x="221245" y="124079"/>
                  <a:pt x="228783" y="113822"/>
                  <a:pt x="238539" y="106017"/>
                </a:cubicBezTo>
                <a:cubicBezTo>
                  <a:pt x="351625" y="15548"/>
                  <a:pt x="344557" y="71809"/>
                  <a:pt x="3445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4800" y="4419600"/>
                <a:ext cx="6210290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0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!1!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=2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!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C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9600"/>
                <a:ext cx="6210290" cy="9326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55711" y="5731706"/>
                <a:ext cx="5740289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box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!1!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3∙2∙1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3∙2∙1∙1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1" y="5731706"/>
                <a:ext cx="5740289" cy="6690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89"/>
          <p:cNvSpPr/>
          <p:nvPr/>
        </p:nvSpPr>
        <p:spPr>
          <a:xfrm>
            <a:off x="8432018" y="3555202"/>
            <a:ext cx="344644" cy="357809"/>
          </a:xfrm>
          <a:custGeom>
            <a:avLst/>
            <a:gdLst>
              <a:gd name="connsiteX0" fmla="*/ 0 w 344644"/>
              <a:gd name="connsiteY0" fmla="*/ 357809 h 357809"/>
              <a:gd name="connsiteX1" fmla="*/ 79513 w 344644"/>
              <a:gd name="connsiteY1" fmla="*/ 251791 h 357809"/>
              <a:gd name="connsiteX2" fmla="*/ 212035 w 344644"/>
              <a:gd name="connsiteY2" fmla="*/ 132522 h 357809"/>
              <a:gd name="connsiteX3" fmla="*/ 238539 w 344644"/>
              <a:gd name="connsiteY3" fmla="*/ 106017 h 357809"/>
              <a:gd name="connsiteX4" fmla="*/ 344557 w 344644"/>
              <a:gd name="connsiteY4" fmla="*/ 0 h 3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44" h="357809">
                <a:moveTo>
                  <a:pt x="0" y="357809"/>
                </a:moveTo>
                <a:cubicBezTo>
                  <a:pt x="26504" y="322470"/>
                  <a:pt x="49238" y="283959"/>
                  <a:pt x="79513" y="251791"/>
                </a:cubicBezTo>
                <a:cubicBezTo>
                  <a:pt x="120244" y="208514"/>
                  <a:pt x="168226" y="172680"/>
                  <a:pt x="212035" y="132522"/>
                </a:cubicBezTo>
                <a:cubicBezTo>
                  <a:pt x="221245" y="124079"/>
                  <a:pt x="228783" y="113822"/>
                  <a:pt x="238539" y="106017"/>
                </a:cubicBezTo>
                <a:cubicBezTo>
                  <a:pt x="351625" y="15548"/>
                  <a:pt x="344557" y="71809"/>
                  <a:pt x="3445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691660" y="3493680"/>
            <a:ext cx="3425650" cy="1016837"/>
          </a:xfrm>
          <a:custGeom>
            <a:avLst/>
            <a:gdLst>
              <a:gd name="connsiteX0" fmla="*/ 451404 w 3366882"/>
              <a:gd name="connsiteY0" fmla="*/ 212035 h 1020417"/>
              <a:gd name="connsiteX1" fmla="*/ 318882 w 3366882"/>
              <a:gd name="connsiteY1" fmla="*/ 92765 h 1020417"/>
              <a:gd name="connsiteX2" fmla="*/ 67091 w 3366882"/>
              <a:gd name="connsiteY2" fmla="*/ 145774 h 1020417"/>
              <a:gd name="connsiteX3" fmla="*/ 830 w 3366882"/>
              <a:gd name="connsiteY3" fmla="*/ 225287 h 1020417"/>
              <a:gd name="connsiteX4" fmla="*/ 14082 w 3366882"/>
              <a:gd name="connsiteY4" fmla="*/ 437321 h 1020417"/>
              <a:gd name="connsiteX5" fmla="*/ 27334 w 3366882"/>
              <a:gd name="connsiteY5" fmla="*/ 477078 h 1020417"/>
              <a:gd name="connsiteX6" fmla="*/ 53839 w 3366882"/>
              <a:gd name="connsiteY6" fmla="*/ 583095 h 1020417"/>
              <a:gd name="connsiteX7" fmla="*/ 67091 w 3366882"/>
              <a:gd name="connsiteY7" fmla="*/ 636104 h 1020417"/>
              <a:gd name="connsiteX8" fmla="*/ 93595 w 3366882"/>
              <a:gd name="connsiteY8" fmla="*/ 755374 h 1020417"/>
              <a:gd name="connsiteX9" fmla="*/ 106847 w 3366882"/>
              <a:gd name="connsiteY9" fmla="*/ 795130 h 1020417"/>
              <a:gd name="connsiteX10" fmla="*/ 146604 w 3366882"/>
              <a:gd name="connsiteY10" fmla="*/ 927652 h 1020417"/>
              <a:gd name="connsiteX11" fmla="*/ 265874 w 3366882"/>
              <a:gd name="connsiteY11" fmla="*/ 993913 h 1020417"/>
              <a:gd name="connsiteX12" fmla="*/ 305630 w 3366882"/>
              <a:gd name="connsiteY12" fmla="*/ 1007165 h 1020417"/>
              <a:gd name="connsiteX13" fmla="*/ 345387 w 3366882"/>
              <a:gd name="connsiteY13" fmla="*/ 1020417 h 1020417"/>
              <a:gd name="connsiteX14" fmla="*/ 504413 w 3366882"/>
              <a:gd name="connsiteY14" fmla="*/ 1007165 h 1020417"/>
              <a:gd name="connsiteX15" fmla="*/ 623682 w 3366882"/>
              <a:gd name="connsiteY15" fmla="*/ 980661 h 1020417"/>
              <a:gd name="connsiteX16" fmla="*/ 703195 w 3366882"/>
              <a:gd name="connsiteY16" fmla="*/ 954156 h 1020417"/>
              <a:gd name="connsiteX17" fmla="*/ 742952 w 3366882"/>
              <a:gd name="connsiteY17" fmla="*/ 927652 h 1020417"/>
              <a:gd name="connsiteX18" fmla="*/ 822465 w 3366882"/>
              <a:gd name="connsiteY18" fmla="*/ 901148 h 1020417"/>
              <a:gd name="connsiteX19" fmla="*/ 915230 w 3366882"/>
              <a:gd name="connsiteY19" fmla="*/ 874643 h 1020417"/>
              <a:gd name="connsiteX20" fmla="*/ 1047752 w 3366882"/>
              <a:gd name="connsiteY20" fmla="*/ 821635 h 1020417"/>
              <a:gd name="connsiteX21" fmla="*/ 1087508 w 3366882"/>
              <a:gd name="connsiteY21" fmla="*/ 808382 h 1020417"/>
              <a:gd name="connsiteX22" fmla="*/ 1206778 w 3366882"/>
              <a:gd name="connsiteY22" fmla="*/ 781878 h 1020417"/>
              <a:gd name="connsiteX23" fmla="*/ 1299543 w 3366882"/>
              <a:gd name="connsiteY23" fmla="*/ 755374 h 1020417"/>
              <a:gd name="connsiteX24" fmla="*/ 1750117 w 3366882"/>
              <a:gd name="connsiteY24" fmla="*/ 715617 h 1020417"/>
              <a:gd name="connsiteX25" fmla="*/ 1869387 w 3366882"/>
              <a:gd name="connsiteY25" fmla="*/ 702365 h 1020417"/>
              <a:gd name="connsiteX26" fmla="*/ 2081421 w 3366882"/>
              <a:gd name="connsiteY26" fmla="*/ 675861 h 1020417"/>
              <a:gd name="connsiteX27" fmla="*/ 2757282 w 3366882"/>
              <a:gd name="connsiteY27" fmla="*/ 636104 h 1020417"/>
              <a:gd name="connsiteX28" fmla="*/ 2863300 w 3366882"/>
              <a:gd name="connsiteY28" fmla="*/ 609600 h 1020417"/>
              <a:gd name="connsiteX29" fmla="*/ 2969317 w 3366882"/>
              <a:gd name="connsiteY29" fmla="*/ 583095 h 1020417"/>
              <a:gd name="connsiteX30" fmla="*/ 3048830 w 3366882"/>
              <a:gd name="connsiteY30" fmla="*/ 556591 h 1020417"/>
              <a:gd name="connsiteX31" fmla="*/ 3141595 w 3366882"/>
              <a:gd name="connsiteY31" fmla="*/ 530087 h 1020417"/>
              <a:gd name="connsiteX32" fmla="*/ 3168100 w 3366882"/>
              <a:gd name="connsiteY32" fmla="*/ 503582 h 1020417"/>
              <a:gd name="connsiteX33" fmla="*/ 3207856 w 3366882"/>
              <a:gd name="connsiteY33" fmla="*/ 490330 h 1020417"/>
              <a:gd name="connsiteX34" fmla="*/ 3234360 w 3366882"/>
              <a:gd name="connsiteY34" fmla="*/ 450574 h 1020417"/>
              <a:gd name="connsiteX35" fmla="*/ 3274117 w 3366882"/>
              <a:gd name="connsiteY35" fmla="*/ 424069 h 1020417"/>
              <a:gd name="connsiteX36" fmla="*/ 3366882 w 3366882"/>
              <a:gd name="connsiteY36" fmla="*/ 318052 h 1020417"/>
              <a:gd name="connsiteX37" fmla="*/ 3353630 w 3366882"/>
              <a:gd name="connsiteY37" fmla="*/ 119269 h 1020417"/>
              <a:gd name="connsiteX38" fmla="*/ 3313874 w 3366882"/>
              <a:gd name="connsiteY38" fmla="*/ 53008 h 1020417"/>
              <a:gd name="connsiteX39" fmla="*/ 3274117 w 3366882"/>
              <a:gd name="connsiteY39" fmla="*/ 39756 h 1020417"/>
              <a:gd name="connsiteX40" fmla="*/ 3194604 w 3366882"/>
              <a:gd name="connsiteY40" fmla="*/ 0 h 1020417"/>
              <a:gd name="connsiteX41" fmla="*/ 3154847 w 3366882"/>
              <a:gd name="connsiteY41" fmla="*/ 13252 h 1020417"/>
              <a:gd name="connsiteX42" fmla="*/ 3075334 w 3366882"/>
              <a:gd name="connsiteY42" fmla="*/ 53008 h 1020417"/>
              <a:gd name="connsiteX43" fmla="*/ 3022326 w 3366882"/>
              <a:gd name="connsiteY43" fmla="*/ 119269 h 1020417"/>
              <a:gd name="connsiteX44" fmla="*/ 2995821 w 3366882"/>
              <a:gd name="connsiteY44" fmla="*/ 145774 h 1020417"/>
              <a:gd name="connsiteX45" fmla="*/ 2916308 w 3366882"/>
              <a:gd name="connsiteY45" fmla="*/ 238539 h 1020417"/>
              <a:gd name="connsiteX46" fmla="*/ 2836795 w 3366882"/>
              <a:gd name="connsiteY46" fmla="*/ 291548 h 1020417"/>
              <a:gd name="connsiteX47" fmla="*/ 2783787 w 3366882"/>
              <a:gd name="connsiteY47" fmla="*/ 304800 h 1020417"/>
              <a:gd name="connsiteX48" fmla="*/ 2651265 w 3366882"/>
              <a:gd name="connsiteY48" fmla="*/ 357808 h 1020417"/>
              <a:gd name="connsiteX49" fmla="*/ 2585004 w 3366882"/>
              <a:gd name="connsiteY49" fmla="*/ 371061 h 1020417"/>
              <a:gd name="connsiteX50" fmla="*/ 2452482 w 3366882"/>
              <a:gd name="connsiteY50" fmla="*/ 397565 h 1020417"/>
              <a:gd name="connsiteX51" fmla="*/ 2333213 w 3366882"/>
              <a:gd name="connsiteY51" fmla="*/ 410817 h 1020417"/>
              <a:gd name="connsiteX52" fmla="*/ 2240447 w 3366882"/>
              <a:gd name="connsiteY52" fmla="*/ 424069 h 1020417"/>
              <a:gd name="connsiteX53" fmla="*/ 2134430 w 3366882"/>
              <a:gd name="connsiteY53" fmla="*/ 437321 h 1020417"/>
              <a:gd name="connsiteX54" fmla="*/ 2015160 w 3366882"/>
              <a:gd name="connsiteY54" fmla="*/ 463826 h 1020417"/>
              <a:gd name="connsiteX55" fmla="*/ 1962152 w 3366882"/>
              <a:gd name="connsiteY55" fmla="*/ 477078 h 1020417"/>
              <a:gd name="connsiteX56" fmla="*/ 1895891 w 3366882"/>
              <a:gd name="connsiteY56" fmla="*/ 490330 h 1020417"/>
              <a:gd name="connsiteX57" fmla="*/ 1842882 w 3366882"/>
              <a:gd name="connsiteY57" fmla="*/ 503582 h 1020417"/>
              <a:gd name="connsiteX58" fmla="*/ 1577839 w 3366882"/>
              <a:gd name="connsiteY58" fmla="*/ 543339 h 1020417"/>
              <a:gd name="connsiteX59" fmla="*/ 1339300 w 3366882"/>
              <a:gd name="connsiteY59" fmla="*/ 596348 h 1020417"/>
              <a:gd name="connsiteX60" fmla="*/ 1233282 w 3366882"/>
              <a:gd name="connsiteY60" fmla="*/ 609600 h 1020417"/>
              <a:gd name="connsiteX61" fmla="*/ 1114013 w 3366882"/>
              <a:gd name="connsiteY61" fmla="*/ 622852 h 1020417"/>
              <a:gd name="connsiteX62" fmla="*/ 1047752 w 3366882"/>
              <a:gd name="connsiteY62" fmla="*/ 636104 h 1020417"/>
              <a:gd name="connsiteX63" fmla="*/ 822465 w 3366882"/>
              <a:gd name="connsiteY63" fmla="*/ 662608 h 1020417"/>
              <a:gd name="connsiteX64" fmla="*/ 570674 w 3366882"/>
              <a:gd name="connsiteY64" fmla="*/ 636104 h 1020417"/>
              <a:gd name="connsiteX65" fmla="*/ 530917 w 3366882"/>
              <a:gd name="connsiteY65" fmla="*/ 609600 h 1020417"/>
              <a:gd name="connsiteX66" fmla="*/ 451404 w 3366882"/>
              <a:gd name="connsiteY66" fmla="*/ 516835 h 1020417"/>
              <a:gd name="connsiteX67" fmla="*/ 398395 w 3366882"/>
              <a:gd name="connsiteY67" fmla="*/ 463826 h 1020417"/>
              <a:gd name="connsiteX68" fmla="*/ 385143 w 3366882"/>
              <a:gd name="connsiteY68" fmla="*/ 318052 h 1020417"/>
              <a:gd name="connsiteX69" fmla="*/ 398395 w 3366882"/>
              <a:gd name="connsiteY69" fmla="*/ 265043 h 1020417"/>
              <a:gd name="connsiteX70" fmla="*/ 451404 w 3366882"/>
              <a:gd name="connsiteY70" fmla="*/ 185530 h 1020417"/>
              <a:gd name="connsiteX71" fmla="*/ 411647 w 3366882"/>
              <a:gd name="connsiteY71" fmla="*/ 145774 h 1020417"/>
              <a:gd name="connsiteX0" fmla="*/ 451404 w 3445495"/>
              <a:gd name="connsiteY0" fmla="*/ 212035 h 1020417"/>
              <a:gd name="connsiteX1" fmla="*/ 318882 w 3445495"/>
              <a:gd name="connsiteY1" fmla="*/ 92765 h 1020417"/>
              <a:gd name="connsiteX2" fmla="*/ 67091 w 3445495"/>
              <a:gd name="connsiteY2" fmla="*/ 145774 h 1020417"/>
              <a:gd name="connsiteX3" fmla="*/ 830 w 3445495"/>
              <a:gd name="connsiteY3" fmla="*/ 225287 h 1020417"/>
              <a:gd name="connsiteX4" fmla="*/ 14082 w 3445495"/>
              <a:gd name="connsiteY4" fmla="*/ 437321 h 1020417"/>
              <a:gd name="connsiteX5" fmla="*/ 27334 w 3445495"/>
              <a:gd name="connsiteY5" fmla="*/ 477078 h 1020417"/>
              <a:gd name="connsiteX6" fmla="*/ 53839 w 3445495"/>
              <a:gd name="connsiteY6" fmla="*/ 583095 h 1020417"/>
              <a:gd name="connsiteX7" fmla="*/ 67091 w 3445495"/>
              <a:gd name="connsiteY7" fmla="*/ 636104 h 1020417"/>
              <a:gd name="connsiteX8" fmla="*/ 93595 w 3445495"/>
              <a:gd name="connsiteY8" fmla="*/ 755374 h 1020417"/>
              <a:gd name="connsiteX9" fmla="*/ 106847 w 3445495"/>
              <a:gd name="connsiteY9" fmla="*/ 795130 h 1020417"/>
              <a:gd name="connsiteX10" fmla="*/ 146604 w 3445495"/>
              <a:gd name="connsiteY10" fmla="*/ 927652 h 1020417"/>
              <a:gd name="connsiteX11" fmla="*/ 265874 w 3445495"/>
              <a:gd name="connsiteY11" fmla="*/ 993913 h 1020417"/>
              <a:gd name="connsiteX12" fmla="*/ 305630 w 3445495"/>
              <a:gd name="connsiteY12" fmla="*/ 1007165 h 1020417"/>
              <a:gd name="connsiteX13" fmla="*/ 345387 w 3445495"/>
              <a:gd name="connsiteY13" fmla="*/ 1020417 h 1020417"/>
              <a:gd name="connsiteX14" fmla="*/ 504413 w 3445495"/>
              <a:gd name="connsiteY14" fmla="*/ 1007165 h 1020417"/>
              <a:gd name="connsiteX15" fmla="*/ 623682 w 3445495"/>
              <a:gd name="connsiteY15" fmla="*/ 980661 h 1020417"/>
              <a:gd name="connsiteX16" fmla="*/ 703195 w 3445495"/>
              <a:gd name="connsiteY16" fmla="*/ 954156 h 1020417"/>
              <a:gd name="connsiteX17" fmla="*/ 742952 w 3445495"/>
              <a:gd name="connsiteY17" fmla="*/ 927652 h 1020417"/>
              <a:gd name="connsiteX18" fmla="*/ 822465 w 3445495"/>
              <a:gd name="connsiteY18" fmla="*/ 901148 h 1020417"/>
              <a:gd name="connsiteX19" fmla="*/ 915230 w 3445495"/>
              <a:gd name="connsiteY19" fmla="*/ 874643 h 1020417"/>
              <a:gd name="connsiteX20" fmla="*/ 1047752 w 3445495"/>
              <a:gd name="connsiteY20" fmla="*/ 821635 h 1020417"/>
              <a:gd name="connsiteX21" fmla="*/ 1087508 w 3445495"/>
              <a:gd name="connsiteY21" fmla="*/ 808382 h 1020417"/>
              <a:gd name="connsiteX22" fmla="*/ 1206778 w 3445495"/>
              <a:gd name="connsiteY22" fmla="*/ 781878 h 1020417"/>
              <a:gd name="connsiteX23" fmla="*/ 1299543 w 3445495"/>
              <a:gd name="connsiteY23" fmla="*/ 755374 h 1020417"/>
              <a:gd name="connsiteX24" fmla="*/ 1750117 w 3445495"/>
              <a:gd name="connsiteY24" fmla="*/ 715617 h 1020417"/>
              <a:gd name="connsiteX25" fmla="*/ 1869387 w 3445495"/>
              <a:gd name="connsiteY25" fmla="*/ 702365 h 1020417"/>
              <a:gd name="connsiteX26" fmla="*/ 2081421 w 3445495"/>
              <a:gd name="connsiteY26" fmla="*/ 675861 h 1020417"/>
              <a:gd name="connsiteX27" fmla="*/ 2757282 w 3445495"/>
              <a:gd name="connsiteY27" fmla="*/ 636104 h 1020417"/>
              <a:gd name="connsiteX28" fmla="*/ 2863300 w 3445495"/>
              <a:gd name="connsiteY28" fmla="*/ 609600 h 1020417"/>
              <a:gd name="connsiteX29" fmla="*/ 2969317 w 3445495"/>
              <a:gd name="connsiteY29" fmla="*/ 583095 h 1020417"/>
              <a:gd name="connsiteX30" fmla="*/ 3048830 w 3445495"/>
              <a:gd name="connsiteY30" fmla="*/ 556591 h 1020417"/>
              <a:gd name="connsiteX31" fmla="*/ 3141595 w 3445495"/>
              <a:gd name="connsiteY31" fmla="*/ 530087 h 1020417"/>
              <a:gd name="connsiteX32" fmla="*/ 3168100 w 3445495"/>
              <a:gd name="connsiteY32" fmla="*/ 503582 h 1020417"/>
              <a:gd name="connsiteX33" fmla="*/ 3207856 w 3445495"/>
              <a:gd name="connsiteY33" fmla="*/ 490330 h 1020417"/>
              <a:gd name="connsiteX34" fmla="*/ 3234360 w 3445495"/>
              <a:gd name="connsiteY34" fmla="*/ 450574 h 1020417"/>
              <a:gd name="connsiteX35" fmla="*/ 3274117 w 3445495"/>
              <a:gd name="connsiteY35" fmla="*/ 424069 h 1020417"/>
              <a:gd name="connsiteX36" fmla="*/ 3366882 w 3445495"/>
              <a:gd name="connsiteY36" fmla="*/ 318052 h 1020417"/>
              <a:gd name="connsiteX37" fmla="*/ 3445070 w 3445495"/>
              <a:gd name="connsiteY37" fmla="*/ 92599 h 1020417"/>
              <a:gd name="connsiteX38" fmla="*/ 3313874 w 3445495"/>
              <a:gd name="connsiteY38" fmla="*/ 53008 h 1020417"/>
              <a:gd name="connsiteX39" fmla="*/ 3274117 w 3445495"/>
              <a:gd name="connsiteY39" fmla="*/ 39756 h 1020417"/>
              <a:gd name="connsiteX40" fmla="*/ 3194604 w 3445495"/>
              <a:gd name="connsiteY40" fmla="*/ 0 h 1020417"/>
              <a:gd name="connsiteX41" fmla="*/ 3154847 w 3445495"/>
              <a:gd name="connsiteY41" fmla="*/ 13252 h 1020417"/>
              <a:gd name="connsiteX42" fmla="*/ 3075334 w 3445495"/>
              <a:gd name="connsiteY42" fmla="*/ 53008 h 1020417"/>
              <a:gd name="connsiteX43" fmla="*/ 3022326 w 3445495"/>
              <a:gd name="connsiteY43" fmla="*/ 119269 h 1020417"/>
              <a:gd name="connsiteX44" fmla="*/ 2995821 w 3445495"/>
              <a:gd name="connsiteY44" fmla="*/ 145774 h 1020417"/>
              <a:gd name="connsiteX45" fmla="*/ 2916308 w 3445495"/>
              <a:gd name="connsiteY45" fmla="*/ 238539 h 1020417"/>
              <a:gd name="connsiteX46" fmla="*/ 2836795 w 3445495"/>
              <a:gd name="connsiteY46" fmla="*/ 291548 h 1020417"/>
              <a:gd name="connsiteX47" fmla="*/ 2783787 w 3445495"/>
              <a:gd name="connsiteY47" fmla="*/ 304800 h 1020417"/>
              <a:gd name="connsiteX48" fmla="*/ 2651265 w 3445495"/>
              <a:gd name="connsiteY48" fmla="*/ 357808 h 1020417"/>
              <a:gd name="connsiteX49" fmla="*/ 2585004 w 3445495"/>
              <a:gd name="connsiteY49" fmla="*/ 371061 h 1020417"/>
              <a:gd name="connsiteX50" fmla="*/ 2452482 w 3445495"/>
              <a:gd name="connsiteY50" fmla="*/ 397565 h 1020417"/>
              <a:gd name="connsiteX51" fmla="*/ 2333213 w 3445495"/>
              <a:gd name="connsiteY51" fmla="*/ 410817 h 1020417"/>
              <a:gd name="connsiteX52" fmla="*/ 2240447 w 3445495"/>
              <a:gd name="connsiteY52" fmla="*/ 424069 h 1020417"/>
              <a:gd name="connsiteX53" fmla="*/ 2134430 w 3445495"/>
              <a:gd name="connsiteY53" fmla="*/ 437321 h 1020417"/>
              <a:gd name="connsiteX54" fmla="*/ 2015160 w 3445495"/>
              <a:gd name="connsiteY54" fmla="*/ 463826 h 1020417"/>
              <a:gd name="connsiteX55" fmla="*/ 1962152 w 3445495"/>
              <a:gd name="connsiteY55" fmla="*/ 477078 h 1020417"/>
              <a:gd name="connsiteX56" fmla="*/ 1895891 w 3445495"/>
              <a:gd name="connsiteY56" fmla="*/ 490330 h 1020417"/>
              <a:gd name="connsiteX57" fmla="*/ 1842882 w 3445495"/>
              <a:gd name="connsiteY57" fmla="*/ 503582 h 1020417"/>
              <a:gd name="connsiteX58" fmla="*/ 1577839 w 3445495"/>
              <a:gd name="connsiteY58" fmla="*/ 543339 h 1020417"/>
              <a:gd name="connsiteX59" fmla="*/ 1339300 w 3445495"/>
              <a:gd name="connsiteY59" fmla="*/ 596348 h 1020417"/>
              <a:gd name="connsiteX60" fmla="*/ 1233282 w 3445495"/>
              <a:gd name="connsiteY60" fmla="*/ 609600 h 1020417"/>
              <a:gd name="connsiteX61" fmla="*/ 1114013 w 3445495"/>
              <a:gd name="connsiteY61" fmla="*/ 622852 h 1020417"/>
              <a:gd name="connsiteX62" fmla="*/ 1047752 w 3445495"/>
              <a:gd name="connsiteY62" fmla="*/ 636104 h 1020417"/>
              <a:gd name="connsiteX63" fmla="*/ 822465 w 3445495"/>
              <a:gd name="connsiteY63" fmla="*/ 662608 h 1020417"/>
              <a:gd name="connsiteX64" fmla="*/ 570674 w 3445495"/>
              <a:gd name="connsiteY64" fmla="*/ 636104 h 1020417"/>
              <a:gd name="connsiteX65" fmla="*/ 530917 w 3445495"/>
              <a:gd name="connsiteY65" fmla="*/ 609600 h 1020417"/>
              <a:gd name="connsiteX66" fmla="*/ 451404 w 3445495"/>
              <a:gd name="connsiteY66" fmla="*/ 516835 h 1020417"/>
              <a:gd name="connsiteX67" fmla="*/ 398395 w 3445495"/>
              <a:gd name="connsiteY67" fmla="*/ 463826 h 1020417"/>
              <a:gd name="connsiteX68" fmla="*/ 385143 w 3445495"/>
              <a:gd name="connsiteY68" fmla="*/ 318052 h 1020417"/>
              <a:gd name="connsiteX69" fmla="*/ 398395 w 3445495"/>
              <a:gd name="connsiteY69" fmla="*/ 265043 h 1020417"/>
              <a:gd name="connsiteX70" fmla="*/ 451404 w 3445495"/>
              <a:gd name="connsiteY70" fmla="*/ 185530 h 1020417"/>
              <a:gd name="connsiteX71" fmla="*/ 411647 w 3445495"/>
              <a:gd name="connsiteY71" fmla="*/ 145774 h 1020417"/>
              <a:gd name="connsiteX0" fmla="*/ 451404 w 3445495"/>
              <a:gd name="connsiteY0" fmla="*/ 212035 h 1020417"/>
              <a:gd name="connsiteX1" fmla="*/ 318882 w 3445495"/>
              <a:gd name="connsiteY1" fmla="*/ 92765 h 1020417"/>
              <a:gd name="connsiteX2" fmla="*/ 67091 w 3445495"/>
              <a:gd name="connsiteY2" fmla="*/ 145774 h 1020417"/>
              <a:gd name="connsiteX3" fmla="*/ 830 w 3445495"/>
              <a:gd name="connsiteY3" fmla="*/ 225287 h 1020417"/>
              <a:gd name="connsiteX4" fmla="*/ 14082 w 3445495"/>
              <a:gd name="connsiteY4" fmla="*/ 437321 h 1020417"/>
              <a:gd name="connsiteX5" fmla="*/ 27334 w 3445495"/>
              <a:gd name="connsiteY5" fmla="*/ 477078 h 1020417"/>
              <a:gd name="connsiteX6" fmla="*/ 53839 w 3445495"/>
              <a:gd name="connsiteY6" fmla="*/ 583095 h 1020417"/>
              <a:gd name="connsiteX7" fmla="*/ 67091 w 3445495"/>
              <a:gd name="connsiteY7" fmla="*/ 636104 h 1020417"/>
              <a:gd name="connsiteX8" fmla="*/ 93595 w 3445495"/>
              <a:gd name="connsiteY8" fmla="*/ 755374 h 1020417"/>
              <a:gd name="connsiteX9" fmla="*/ 106847 w 3445495"/>
              <a:gd name="connsiteY9" fmla="*/ 795130 h 1020417"/>
              <a:gd name="connsiteX10" fmla="*/ 146604 w 3445495"/>
              <a:gd name="connsiteY10" fmla="*/ 927652 h 1020417"/>
              <a:gd name="connsiteX11" fmla="*/ 265874 w 3445495"/>
              <a:gd name="connsiteY11" fmla="*/ 993913 h 1020417"/>
              <a:gd name="connsiteX12" fmla="*/ 305630 w 3445495"/>
              <a:gd name="connsiteY12" fmla="*/ 1007165 h 1020417"/>
              <a:gd name="connsiteX13" fmla="*/ 345387 w 3445495"/>
              <a:gd name="connsiteY13" fmla="*/ 1020417 h 1020417"/>
              <a:gd name="connsiteX14" fmla="*/ 504413 w 3445495"/>
              <a:gd name="connsiteY14" fmla="*/ 1007165 h 1020417"/>
              <a:gd name="connsiteX15" fmla="*/ 623682 w 3445495"/>
              <a:gd name="connsiteY15" fmla="*/ 980661 h 1020417"/>
              <a:gd name="connsiteX16" fmla="*/ 703195 w 3445495"/>
              <a:gd name="connsiteY16" fmla="*/ 954156 h 1020417"/>
              <a:gd name="connsiteX17" fmla="*/ 742952 w 3445495"/>
              <a:gd name="connsiteY17" fmla="*/ 927652 h 1020417"/>
              <a:gd name="connsiteX18" fmla="*/ 822465 w 3445495"/>
              <a:gd name="connsiteY18" fmla="*/ 901148 h 1020417"/>
              <a:gd name="connsiteX19" fmla="*/ 915230 w 3445495"/>
              <a:gd name="connsiteY19" fmla="*/ 874643 h 1020417"/>
              <a:gd name="connsiteX20" fmla="*/ 1047752 w 3445495"/>
              <a:gd name="connsiteY20" fmla="*/ 821635 h 1020417"/>
              <a:gd name="connsiteX21" fmla="*/ 1087508 w 3445495"/>
              <a:gd name="connsiteY21" fmla="*/ 808382 h 1020417"/>
              <a:gd name="connsiteX22" fmla="*/ 1206778 w 3445495"/>
              <a:gd name="connsiteY22" fmla="*/ 781878 h 1020417"/>
              <a:gd name="connsiteX23" fmla="*/ 1299543 w 3445495"/>
              <a:gd name="connsiteY23" fmla="*/ 755374 h 1020417"/>
              <a:gd name="connsiteX24" fmla="*/ 1750117 w 3445495"/>
              <a:gd name="connsiteY24" fmla="*/ 715617 h 1020417"/>
              <a:gd name="connsiteX25" fmla="*/ 1869387 w 3445495"/>
              <a:gd name="connsiteY25" fmla="*/ 702365 h 1020417"/>
              <a:gd name="connsiteX26" fmla="*/ 2081421 w 3445495"/>
              <a:gd name="connsiteY26" fmla="*/ 675861 h 1020417"/>
              <a:gd name="connsiteX27" fmla="*/ 2757282 w 3445495"/>
              <a:gd name="connsiteY27" fmla="*/ 636104 h 1020417"/>
              <a:gd name="connsiteX28" fmla="*/ 2863300 w 3445495"/>
              <a:gd name="connsiteY28" fmla="*/ 609600 h 1020417"/>
              <a:gd name="connsiteX29" fmla="*/ 2969317 w 3445495"/>
              <a:gd name="connsiteY29" fmla="*/ 583095 h 1020417"/>
              <a:gd name="connsiteX30" fmla="*/ 3048830 w 3445495"/>
              <a:gd name="connsiteY30" fmla="*/ 556591 h 1020417"/>
              <a:gd name="connsiteX31" fmla="*/ 3141595 w 3445495"/>
              <a:gd name="connsiteY31" fmla="*/ 530087 h 1020417"/>
              <a:gd name="connsiteX32" fmla="*/ 3168100 w 3445495"/>
              <a:gd name="connsiteY32" fmla="*/ 503582 h 1020417"/>
              <a:gd name="connsiteX33" fmla="*/ 3207856 w 3445495"/>
              <a:gd name="connsiteY33" fmla="*/ 490330 h 1020417"/>
              <a:gd name="connsiteX34" fmla="*/ 3274117 w 3445495"/>
              <a:gd name="connsiteY34" fmla="*/ 424069 h 1020417"/>
              <a:gd name="connsiteX35" fmla="*/ 3366882 w 3445495"/>
              <a:gd name="connsiteY35" fmla="*/ 318052 h 1020417"/>
              <a:gd name="connsiteX36" fmla="*/ 3445070 w 3445495"/>
              <a:gd name="connsiteY36" fmla="*/ 92599 h 1020417"/>
              <a:gd name="connsiteX37" fmla="*/ 3313874 w 3445495"/>
              <a:gd name="connsiteY37" fmla="*/ 53008 h 1020417"/>
              <a:gd name="connsiteX38" fmla="*/ 3274117 w 3445495"/>
              <a:gd name="connsiteY38" fmla="*/ 39756 h 1020417"/>
              <a:gd name="connsiteX39" fmla="*/ 3194604 w 3445495"/>
              <a:gd name="connsiteY39" fmla="*/ 0 h 1020417"/>
              <a:gd name="connsiteX40" fmla="*/ 3154847 w 3445495"/>
              <a:gd name="connsiteY40" fmla="*/ 13252 h 1020417"/>
              <a:gd name="connsiteX41" fmla="*/ 3075334 w 3445495"/>
              <a:gd name="connsiteY41" fmla="*/ 53008 h 1020417"/>
              <a:gd name="connsiteX42" fmla="*/ 3022326 w 3445495"/>
              <a:gd name="connsiteY42" fmla="*/ 119269 h 1020417"/>
              <a:gd name="connsiteX43" fmla="*/ 2995821 w 3445495"/>
              <a:gd name="connsiteY43" fmla="*/ 145774 h 1020417"/>
              <a:gd name="connsiteX44" fmla="*/ 2916308 w 3445495"/>
              <a:gd name="connsiteY44" fmla="*/ 238539 h 1020417"/>
              <a:gd name="connsiteX45" fmla="*/ 2836795 w 3445495"/>
              <a:gd name="connsiteY45" fmla="*/ 291548 h 1020417"/>
              <a:gd name="connsiteX46" fmla="*/ 2783787 w 3445495"/>
              <a:gd name="connsiteY46" fmla="*/ 304800 h 1020417"/>
              <a:gd name="connsiteX47" fmla="*/ 2651265 w 3445495"/>
              <a:gd name="connsiteY47" fmla="*/ 357808 h 1020417"/>
              <a:gd name="connsiteX48" fmla="*/ 2585004 w 3445495"/>
              <a:gd name="connsiteY48" fmla="*/ 371061 h 1020417"/>
              <a:gd name="connsiteX49" fmla="*/ 2452482 w 3445495"/>
              <a:gd name="connsiteY49" fmla="*/ 397565 h 1020417"/>
              <a:gd name="connsiteX50" fmla="*/ 2333213 w 3445495"/>
              <a:gd name="connsiteY50" fmla="*/ 410817 h 1020417"/>
              <a:gd name="connsiteX51" fmla="*/ 2240447 w 3445495"/>
              <a:gd name="connsiteY51" fmla="*/ 424069 h 1020417"/>
              <a:gd name="connsiteX52" fmla="*/ 2134430 w 3445495"/>
              <a:gd name="connsiteY52" fmla="*/ 437321 h 1020417"/>
              <a:gd name="connsiteX53" fmla="*/ 2015160 w 3445495"/>
              <a:gd name="connsiteY53" fmla="*/ 463826 h 1020417"/>
              <a:gd name="connsiteX54" fmla="*/ 1962152 w 3445495"/>
              <a:gd name="connsiteY54" fmla="*/ 477078 h 1020417"/>
              <a:gd name="connsiteX55" fmla="*/ 1895891 w 3445495"/>
              <a:gd name="connsiteY55" fmla="*/ 490330 h 1020417"/>
              <a:gd name="connsiteX56" fmla="*/ 1842882 w 3445495"/>
              <a:gd name="connsiteY56" fmla="*/ 503582 h 1020417"/>
              <a:gd name="connsiteX57" fmla="*/ 1577839 w 3445495"/>
              <a:gd name="connsiteY57" fmla="*/ 543339 h 1020417"/>
              <a:gd name="connsiteX58" fmla="*/ 1339300 w 3445495"/>
              <a:gd name="connsiteY58" fmla="*/ 596348 h 1020417"/>
              <a:gd name="connsiteX59" fmla="*/ 1233282 w 3445495"/>
              <a:gd name="connsiteY59" fmla="*/ 609600 h 1020417"/>
              <a:gd name="connsiteX60" fmla="*/ 1114013 w 3445495"/>
              <a:gd name="connsiteY60" fmla="*/ 622852 h 1020417"/>
              <a:gd name="connsiteX61" fmla="*/ 1047752 w 3445495"/>
              <a:gd name="connsiteY61" fmla="*/ 636104 h 1020417"/>
              <a:gd name="connsiteX62" fmla="*/ 822465 w 3445495"/>
              <a:gd name="connsiteY62" fmla="*/ 662608 h 1020417"/>
              <a:gd name="connsiteX63" fmla="*/ 570674 w 3445495"/>
              <a:gd name="connsiteY63" fmla="*/ 636104 h 1020417"/>
              <a:gd name="connsiteX64" fmla="*/ 530917 w 3445495"/>
              <a:gd name="connsiteY64" fmla="*/ 609600 h 1020417"/>
              <a:gd name="connsiteX65" fmla="*/ 451404 w 3445495"/>
              <a:gd name="connsiteY65" fmla="*/ 516835 h 1020417"/>
              <a:gd name="connsiteX66" fmla="*/ 398395 w 3445495"/>
              <a:gd name="connsiteY66" fmla="*/ 463826 h 1020417"/>
              <a:gd name="connsiteX67" fmla="*/ 385143 w 3445495"/>
              <a:gd name="connsiteY67" fmla="*/ 318052 h 1020417"/>
              <a:gd name="connsiteX68" fmla="*/ 398395 w 3445495"/>
              <a:gd name="connsiteY68" fmla="*/ 265043 h 1020417"/>
              <a:gd name="connsiteX69" fmla="*/ 451404 w 3445495"/>
              <a:gd name="connsiteY69" fmla="*/ 185530 h 1020417"/>
              <a:gd name="connsiteX70" fmla="*/ 411647 w 3445495"/>
              <a:gd name="connsiteY70" fmla="*/ 145774 h 1020417"/>
              <a:gd name="connsiteX0" fmla="*/ 451404 w 3445495"/>
              <a:gd name="connsiteY0" fmla="*/ 212035 h 1020417"/>
              <a:gd name="connsiteX1" fmla="*/ 318882 w 3445495"/>
              <a:gd name="connsiteY1" fmla="*/ 92765 h 1020417"/>
              <a:gd name="connsiteX2" fmla="*/ 67091 w 3445495"/>
              <a:gd name="connsiteY2" fmla="*/ 145774 h 1020417"/>
              <a:gd name="connsiteX3" fmla="*/ 830 w 3445495"/>
              <a:gd name="connsiteY3" fmla="*/ 225287 h 1020417"/>
              <a:gd name="connsiteX4" fmla="*/ 14082 w 3445495"/>
              <a:gd name="connsiteY4" fmla="*/ 437321 h 1020417"/>
              <a:gd name="connsiteX5" fmla="*/ 27334 w 3445495"/>
              <a:gd name="connsiteY5" fmla="*/ 477078 h 1020417"/>
              <a:gd name="connsiteX6" fmla="*/ 53839 w 3445495"/>
              <a:gd name="connsiteY6" fmla="*/ 583095 h 1020417"/>
              <a:gd name="connsiteX7" fmla="*/ 67091 w 3445495"/>
              <a:gd name="connsiteY7" fmla="*/ 636104 h 1020417"/>
              <a:gd name="connsiteX8" fmla="*/ 93595 w 3445495"/>
              <a:gd name="connsiteY8" fmla="*/ 755374 h 1020417"/>
              <a:gd name="connsiteX9" fmla="*/ 106847 w 3445495"/>
              <a:gd name="connsiteY9" fmla="*/ 795130 h 1020417"/>
              <a:gd name="connsiteX10" fmla="*/ 146604 w 3445495"/>
              <a:gd name="connsiteY10" fmla="*/ 927652 h 1020417"/>
              <a:gd name="connsiteX11" fmla="*/ 265874 w 3445495"/>
              <a:gd name="connsiteY11" fmla="*/ 993913 h 1020417"/>
              <a:gd name="connsiteX12" fmla="*/ 305630 w 3445495"/>
              <a:gd name="connsiteY12" fmla="*/ 1007165 h 1020417"/>
              <a:gd name="connsiteX13" fmla="*/ 345387 w 3445495"/>
              <a:gd name="connsiteY13" fmla="*/ 1020417 h 1020417"/>
              <a:gd name="connsiteX14" fmla="*/ 504413 w 3445495"/>
              <a:gd name="connsiteY14" fmla="*/ 1007165 h 1020417"/>
              <a:gd name="connsiteX15" fmla="*/ 623682 w 3445495"/>
              <a:gd name="connsiteY15" fmla="*/ 980661 h 1020417"/>
              <a:gd name="connsiteX16" fmla="*/ 703195 w 3445495"/>
              <a:gd name="connsiteY16" fmla="*/ 954156 h 1020417"/>
              <a:gd name="connsiteX17" fmla="*/ 742952 w 3445495"/>
              <a:gd name="connsiteY17" fmla="*/ 927652 h 1020417"/>
              <a:gd name="connsiteX18" fmla="*/ 822465 w 3445495"/>
              <a:gd name="connsiteY18" fmla="*/ 901148 h 1020417"/>
              <a:gd name="connsiteX19" fmla="*/ 915230 w 3445495"/>
              <a:gd name="connsiteY19" fmla="*/ 874643 h 1020417"/>
              <a:gd name="connsiteX20" fmla="*/ 1047752 w 3445495"/>
              <a:gd name="connsiteY20" fmla="*/ 821635 h 1020417"/>
              <a:gd name="connsiteX21" fmla="*/ 1087508 w 3445495"/>
              <a:gd name="connsiteY21" fmla="*/ 808382 h 1020417"/>
              <a:gd name="connsiteX22" fmla="*/ 1206778 w 3445495"/>
              <a:gd name="connsiteY22" fmla="*/ 781878 h 1020417"/>
              <a:gd name="connsiteX23" fmla="*/ 1299543 w 3445495"/>
              <a:gd name="connsiteY23" fmla="*/ 755374 h 1020417"/>
              <a:gd name="connsiteX24" fmla="*/ 1750117 w 3445495"/>
              <a:gd name="connsiteY24" fmla="*/ 715617 h 1020417"/>
              <a:gd name="connsiteX25" fmla="*/ 1869387 w 3445495"/>
              <a:gd name="connsiteY25" fmla="*/ 702365 h 1020417"/>
              <a:gd name="connsiteX26" fmla="*/ 2081421 w 3445495"/>
              <a:gd name="connsiteY26" fmla="*/ 675861 h 1020417"/>
              <a:gd name="connsiteX27" fmla="*/ 2757282 w 3445495"/>
              <a:gd name="connsiteY27" fmla="*/ 636104 h 1020417"/>
              <a:gd name="connsiteX28" fmla="*/ 2863300 w 3445495"/>
              <a:gd name="connsiteY28" fmla="*/ 609600 h 1020417"/>
              <a:gd name="connsiteX29" fmla="*/ 2969317 w 3445495"/>
              <a:gd name="connsiteY29" fmla="*/ 583095 h 1020417"/>
              <a:gd name="connsiteX30" fmla="*/ 3048830 w 3445495"/>
              <a:gd name="connsiteY30" fmla="*/ 556591 h 1020417"/>
              <a:gd name="connsiteX31" fmla="*/ 3141595 w 3445495"/>
              <a:gd name="connsiteY31" fmla="*/ 530087 h 1020417"/>
              <a:gd name="connsiteX32" fmla="*/ 3207856 w 3445495"/>
              <a:gd name="connsiteY32" fmla="*/ 490330 h 1020417"/>
              <a:gd name="connsiteX33" fmla="*/ 3274117 w 3445495"/>
              <a:gd name="connsiteY33" fmla="*/ 424069 h 1020417"/>
              <a:gd name="connsiteX34" fmla="*/ 3366882 w 3445495"/>
              <a:gd name="connsiteY34" fmla="*/ 318052 h 1020417"/>
              <a:gd name="connsiteX35" fmla="*/ 3445070 w 3445495"/>
              <a:gd name="connsiteY35" fmla="*/ 92599 h 1020417"/>
              <a:gd name="connsiteX36" fmla="*/ 3313874 w 3445495"/>
              <a:gd name="connsiteY36" fmla="*/ 53008 h 1020417"/>
              <a:gd name="connsiteX37" fmla="*/ 3274117 w 3445495"/>
              <a:gd name="connsiteY37" fmla="*/ 39756 h 1020417"/>
              <a:gd name="connsiteX38" fmla="*/ 3194604 w 3445495"/>
              <a:gd name="connsiteY38" fmla="*/ 0 h 1020417"/>
              <a:gd name="connsiteX39" fmla="*/ 3154847 w 3445495"/>
              <a:gd name="connsiteY39" fmla="*/ 13252 h 1020417"/>
              <a:gd name="connsiteX40" fmla="*/ 3075334 w 3445495"/>
              <a:gd name="connsiteY40" fmla="*/ 53008 h 1020417"/>
              <a:gd name="connsiteX41" fmla="*/ 3022326 w 3445495"/>
              <a:gd name="connsiteY41" fmla="*/ 119269 h 1020417"/>
              <a:gd name="connsiteX42" fmla="*/ 2995821 w 3445495"/>
              <a:gd name="connsiteY42" fmla="*/ 145774 h 1020417"/>
              <a:gd name="connsiteX43" fmla="*/ 2916308 w 3445495"/>
              <a:gd name="connsiteY43" fmla="*/ 238539 h 1020417"/>
              <a:gd name="connsiteX44" fmla="*/ 2836795 w 3445495"/>
              <a:gd name="connsiteY44" fmla="*/ 291548 h 1020417"/>
              <a:gd name="connsiteX45" fmla="*/ 2783787 w 3445495"/>
              <a:gd name="connsiteY45" fmla="*/ 304800 h 1020417"/>
              <a:gd name="connsiteX46" fmla="*/ 2651265 w 3445495"/>
              <a:gd name="connsiteY46" fmla="*/ 357808 h 1020417"/>
              <a:gd name="connsiteX47" fmla="*/ 2585004 w 3445495"/>
              <a:gd name="connsiteY47" fmla="*/ 371061 h 1020417"/>
              <a:gd name="connsiteX48" fmla="*/ 2452482 w 3445495"/>
              <a:gd name="connsiteY48" fmla="*/ 397565 h 1020417"/>
              <a:gd name="connsiteX49" fmla="*/ 2333213 w 3445495"/>
              <a:gd name="connsiteY49" fmla="*/ 410817 h 1020417"/>
              <a:gd name="connsiteX50" fmla="*/ 2240447 w 3445495"/>
              <a:gd name="connsiteY50" fmla="*/ 424069 h 1020417"/>
              <a:gd name="connsiteX51" fmla="*/ 2134430 w 3445495"/>
              <a:gd name="connsiteY51" fmla="*/ 437321 h 1020417"/>
              <a:gd name="connsiteX52" fmla="*/ 2015160 w 3445495"/>
              <a:gd name="connsiteY52" fmla="*/ 463826 h 1020417"/>
              <a:gd name="connsiteX53" fmla="*/ 1962152 w 3445495"/>
              <a:gd name="connsiteY53" fmla="*/ 477078 h 1020417"/>
              <a:gd name="connsiteX54" fmla="*/ 1895891 w 3445495"/>
              <a:gd name="connsiteY54" fmla="*/ 490330 h 1020417"/>
              <a:gd name="connsiteX55" fmla="*/ 1842882 w 3445495"/>
              <a:gd name="connsiteY55" fmla="*/ 503582 h 1020417"/>
              <a:gd name="connsiteX56" fmla="*/ 1577839 w 3445495"/>
              <a:gd name="connsiteY56" fmla="*/ 543339 h 1020417"/>
              <a:gd name="connsiteX57" fmla="*/ 1339300 w 3445495"/>
              <a:gd name="connsiteY57" fmla="*/ 596348 h 1020417"/>
              <a:gd name="connsiteX58" fmla="*/ 1233282 w 3445495"/>
              <a:gd name="connsiteY58" fmla="*/ 609600 h 1020417"/>
              <a:gd name="connsiteX59" fmla="*/ 1114013 w 3445495"/>
              <a:gd name="connsiteY59" fmla="*/ 622852 h 1020417"/>
              <a:gd name="connsiteX60" fmla="*/ 1047752 w 3445495"/>
              <a:gd name="connsiteY60" fmla="*/ 636104 h 1020417"/>
              <a:gd name="connsiteX61" fmla="*/ 822465 w 3445495"/>
              <a:gd name="connsiteY61" fmla="*/ 662608 h 1020417"/>
              <a:gd name="connsiteX62" fmla="*/ 570674 w 3445495"/>
              <a:gd name="connsiteY62" fmla="*/ 636104 h 1020417"/>
              <a:gd name="connsiteX63" fmla="*/ 530917 w 3445495"/>
              <a:gd name="connsiteY63" fmla="*/ 609600 h 1020417"/>
              <a:gd name="connsiteX64" fmla="*/ 451404 w 3445495"/>
              <a:gd name="connsiteY64" fmla="*/ 516835 h 1020417"/>
              <a:gd name="connsiteX65" fmla="*/ 398395 w 3445495"/>
              <a:gd name="connsiteY65" fmla="*/ 463826 h 1020417"/>
              <a:gd name="connsiteX66" fmla="*/ 385143 w 3445495"/>
              <a:gd name="connsiteY66" fmla="*/ 318052 h 1020417"/>
              <a:gd name="connsiteX67" fmla="*/ 398395 w 3445495"/>
              <a:gd name="connsiteY67" fmla="*/ 265043 h 1020417"/>
              <a:gd name="connsiteX68" fmla="*/ 451404 w 3445495"/>
              <a:gd name="connsiteY68" fmla="*/ 185530 h 1020417"/>
              <a:gd name="connsiteX69" fmla="*/ 411647 w 3445495"/>
              <a:gd name="connsiteY69" fmla="*/ 145774 h 1020417"/>
              <a:gd name="connsiteX0" fmla="*/ 451404 w 3445495"/>
              <a:gd name="connsiteY0" fmla="*/ 212035 h 1020417"/>
              <a:gd name="connsiteX1" fmla="*/ 318882 w 3445495"/>
              <a:gd name="connsiteY1" fmla="*/ 92765 h 1020417"/>
              <a:gd name="connsiteX2" fmla="*/ 67091 w 3445495"/>
              <a:gd name="connsiteY2" fmla="*/ 145774 h 1020417"/>
              <a:gd name="connsiteX3" fmla="*/ 830 w 3445495"/>
              <a:gd name="connsiteY3" fmla="*/ 225287 h 1020417"/>
              <a:gd name="connsiteX4" fmla="*/ 14082 w 3445495"/>
              <a:gd name="connsiteY4" fmla="*/ 437321 h 1020417"/>
              <a:gd name="connsiteX5" fmla="*/ 27334 w 3445495"/>
              <a:gd name="connsiteY5" fmla="*/ 477078 h 1020417"/>
              <a:gd name="connsiteX6" fmla="*/ 53839 w 3445495"/>
              <a:gd name="connsiteY6" fmla="*/ 583095 h 1020417"/>
              <a:gd name="connsiteX7" fmla="*/ 67091 w 3445495"/>
              <a:gd name="connsiteY7" fmla="*/ 636104 h 1020417"/>
              <a:gd name="connsiteX8" fmla="*/ 93595 w 3445495"/>
              <a:gd name="connsiteY8" fmla="*/ 755374 h 1020417"/>
              <a:gd name="connsiteX9" fmla="*/ 106847 w 3445495"/>
              <a:gd name="connsiteY9" fmla="*/ 795130 h 1020417"/>
              <a:gd name="connsiteX10" fmla="*/ 146604 w 3445495"/>
              <a:gd name="connsiteY10" fmla="*/ 927652 h 1020417"/>
              <a:gd name="connsiteX11" fmla="*/ 265874 w 3445495"/>
              <a:gd name="connsiteY11" fmla="*/ 993913 h 1020417"/>
              <a:gd name="connsiteX12" fmla="*/ 305630 w 3445495"/>
              <a:gd name="connsiteY12" fmla="*/ 1007165 h 1020417"/>
              <a:gd name="connsiteX13" fmla="*/ 345387 w 3445495"/>
              <a:gd name="connsiteY13" fmla="*/ 1020417 h 1020417"/>
              <a:gd name="connsiteX14" fmla="*/ 504413 w 3445495"/>
              <a:gd name="connsiteY14" fmla="*/ 1007165 h 1020417"/>
              <a:gd name="connsiteX15" fmla="*/ 623682 w 3445495"/>
              <a:gd name="connsiteY15" fmla="*/ 980661 h 1020417"/>
              <a:gd name="connsiteX16" fmla="*/ 703195 w 3445495"/>
              <a:gd name="connsiteY16" fmla="*/ 954156 h 1020417"/>
              <a:gd name="connsiteX17" fmla="*/ 742952 w 3445495"/>
              <a:gd name="connsiteY17" fmla="*/ 927652 h 1020417"/>
              <a:gd name="connsiteX18" fmla="*/ 822465 w 3445495"/>
              <a:gd name="connsiteY18" fmla="*/ 901148 h 1020417"/>
              <a:gd name="connsiteX19" fmla="*/ 915230 w 3445495"/>
              <a:gd name="connsiteY19" fmla="*/ 874643 h 1020417"/>
              <a:gd name="connsiteX20" fmla="*/ 1047752 w 3445495"/>
              <a:gd name="connsiteY20" fmla="*/ 821635 h 1020417"/>
              <a:gd name="connsiteX21" fmla="*/ 1087508 w 3445495"/>
              <a:gd name="connsiteY21" fmla="*/ 808382 h 1020417"/>
              <a:gd name="connsiteX22" fmla="*/ 1206778 w 3445495"/>
              <a:gd name="connsiteY22" fmla="*/ 781878 h 1020417"/>
              <a:gd name="connsiteX23" fmla="*/ 1299543 w 3445495"/>
              <a:gd name="connsiteY23" fmla="*/ 755374 h 1020417"/>
              <a:gd name="connsiteX24" fmla="*/ 1750117 w 3445495"/>
              <a:gd name="connsiteY24" fmla="*/ 715617 h 1020417"/>
              <a:gd name="connsiteX25" fmla="*/ 1869387 w 3445495"/>
              <a:gd name="connsiteY25" fmla="*/ 702365 h 1020417"/>
              <a:gd name="connsiteX26" fmla="*/ 2081421 w 3445495"/>
              <a:gd name="connsiteY26" fmla="*/ 675861 h 1020417"/>
              <a:gd name="connsiteX27" fmla="*/ 2757282 w 3445495"/>
              <a:gd name="connsiteY27" fmla="*/ 636104 h 1020417"/>
              <a:gd name="connsiteX28" fmla="*/ 2863300 w 3445495"/>
              <a:gd name="connsiteY28" fmla="*/ 609600 h 1020417"/>
              <a:gd name="connsiteX29" fmla="*/ 2969317 w 3445495"/>
              <a:gd name="connsiteY29" fmla="*/ 583095 h 1020417"/>
              <a:gd name="connsiteX30" fmla="*/ 3141595 w 3445495"/>
              <a:gd name="connsiteY30" fmla="*/ 530087 h 1020417"/>
              <a:gd name="connsiteX31" fmla="*/ 3207856 w 3445495"/>
              <a:gd name="connsiteY31" fmla="*/ 490330 h 1020417"/>
              <a:gd name="connsiteX32" fmla="*/ 3274117 w 3445495"/>
              <a:gd name="connsiteY32" fmla="*/ 424069 h 1020417"/>
              <a:gd name="connsiteX33" fmla="*/ 3366882 w 3445495"/>
              <a:gd name="connsiteY33" fmla="*/ 318052 h 1020417"/>
              <a:gd name="connsiteX34" fmla="*/ 3445070 w 3445495"/>
              <a:gd name="connsiteY34" fmla="*/ 92599 h 1020417"/>
              <a:gd name="connsiteX35" fmla="*/ 3313874 w 3445495"/>
              <a:gd name="connsiteY35" fmla="*/ 53008 h 1020417"/>
              <a:gd name="connsiteX36" fmla="*/ 3274117 w 3445495"/>
              <a:gd name="connsiteY36" fmla="*/ 39756 h 1020417"/>
              <a:gd name="connsiteX37" fmla="*/ 3194604 w 3445495"/>
              <a:gd name="connsiteY37" fmla="*/ 0 h 1020417"/>
              <a:gd name="connsiteX38" fmla="*/ 3154847 w 3445495"/>
              <a:gd name="connsiteY38" fmla="*/ 13252 h 1020417"/>
              <a:gd name="connsiteX39" fmla="*/ 3075334 w 3445495"/>
              <a:gd name="connsiteY39" fmla="*/ 53008 h 1020417"/>
              <a:gd name="connsiteX40" fmla="*/ 3022326 w 3445495"/>
              <a:gd name="connsiteY40" fmla="*/ 119269 h 1020417"/>
              <a:gd name="connsiteX41" fmla="*/ 2995821 w 3445495"/>
              <a:gd name="connsiteY41" fmla="*/ 145774 h 1020417"/>
              <a:gd name="connsiteX42" fmla="*/ 2916308 w 3445495"/>
              <a:gd name="connsiteY42" fmla="*/ 238539 h 1020417"/>
              <a:gd name="connsiteX43" fmla="*/ 2836795 w 3445495"/>
              <a:gd name="connsiteY43" fmla="*/ 291548 h 1020417"/>
              <a:gd name="connsiteX44" fmla="*/ 2783787 w 3445495"/>
              <a:gd name="connsiteY44" fmla="*/ 304800 h 1020417"/>
              <a:gd name="connsiteX45" fmla="*/ 2651265 w 3445495"/>
              <a:gd name="connsiteY45" fmla="*/ 357808 h 1020417"/>
              <a:gd name="connsiteX46" fmla="*/ 2585004 w 3445495"/>
              <a:gd name="connsiteY46" fmla="*/ 371061 h 1020417"/>
              <a:gd name="connsiteX47" fmla="*/ 2452482 w 3445495"/>
              <a:gd name="connsiteY47" fmla="*/ 397565 h 1020417"/>
              <a:gd name="connsiteX48" fmla="*/ 2333213 w 3445495"/>
              <a:gd name="connsiteY48" fmla="*/ 410817 h 1020417"/>
              <a:gd name="connsiteX49" fmla="*/ 2240447 w 3445495"/>
              <a:gd name="connsiteY49" fmla="*/ 424069 h 1020417"/>
              <a:gd name="connsiteX50" fmla="*/ 2134430 w 3445495"/>
              <a:gd name="connsiteY50" fmla="*/ 437321 h 1020417"/>
              <a:gd name="connsiteX51" fmla="*/ 2015160 w 3445495"/>
              <a:gd name="connsiteY51" fmla="*/ 463826 h 1020417"/>
              <a:gd name="connsiteX52" fmla="*/ 1962152 w 3445495"/>
              <a:gd name="connsiteY52" fmla="*/ 477078 h 1020417"/>
              <a:gd name="connsiteX53" fmla="*/ 1895891 w 3445495"/>
              <a:gd name="connsiteY53" fmla="*/ 490330 h 1020417"/>
              <a:gd name="connsiteX54" fmla="*/ 1842882 w 3445495"/>
              <a:gd name="connsiteY54" fmla="*/ 503582 h 1020417"/>
              <a:gd name="connsiteX55" fmla="*/ 1577839 w 3445495"/>
              <a:gd name="connsiteY55" fmla="*/ 543339 h 1020417"/>
              <a:gd name="connsiteX56" fmla="*/ 1339300 w 3445495"/>
              <a:gd name="connsiteY56" fmla="*/ 596348 h 1020417"/>
              <a:gd name="connsiteX57" fmla="*/ 1233282 w 3445495"/>
              <a:gd name="connsiteY57" fmla="*/ 609600 h 1020417"/>
              <a:gd name="connsiteX58" fmla="*/ 1114013 w 3445495"/>
              <a:gd name="connsiteY58" fmla="*/ 622852 h 1020417"/>
              <a:gd name="connsiteX59" fmla="*/ 1047752 w 3445495"/>
              <a:gd name="connsiteY59" fmla="*/ 636104 h 1020417"/>
              <a:gd name="connsiteX60" fmla="*/ 822465 w 3445495"/>
              <a:gd name="connsiteY60" fmla="*/ 662608 h 1020417"/>
              <a:gd name="connsiteX61" fmla="*/ 570674 w 3445495"/>
              <a:gd name="connsiteY61" fmla="*/ 636104 h 1020417"/>
              <a:gd name="connsiteX62" fmla="*/ 530917 w 3445495"/>
              <a:gd name="connsiteY62" fmla="*/ 609600 h 1020417"/>
              <a:gd name="connsiteX63" fmla="*/ 451404 w 3445495"/>
              <a:gd name="connsiteY63" fmla="*/ 516835 h 1020417"/>
              <a:gd name="connsiteX64" fmla="*/ 398395 w 3445495"/>
              <a:gd name="connsiteY64" fmla="*/ 463826 h 1020417"/>
              <a:gd name="connsiteX65" fmla="*/ 385143 w 3445495"/>
              <a:gd name="connsiteY65" fmla="*/ 318052 h 1020417"/>
              <a:gd name="connsiteX66" fmla="*/ 398395 w 3445495"/>
              <a:gd name="connsiteY66" fmla="*/ 265043 h 1020417"/>
              <a:gd name="connsiteX67" fmla="*/ 451404 w 3445495"/>
              <a:gd name="connsiteY67" fmla="*/ 185530 h 1020417"/>
              <a:gd name="connsiteX68" fmla="*/ 411647 w 3445495"/>
              <a:gd name="connsiteY68" fmla="*/ 145774 h 1020417"/>
              <a:gd name="connsiteX0" fmla="*/ 451404 w 3445495"/>
              <a:gd name="connsiteY0" fmla="*/ 212035 h 1020417"/>
              <a:gd name="connsiteX1" fmla="*/ 318882 w 3445495"/>
              <a:gd name="connsiteY1" fmla="*/ 92765 h 1020417"/>
              <a:gd name="connsiteX2" fmla="*/ 67091 w 3445495"/>
              <a:gd name="connsiteY2" fmla="*/ 145774 h 1020417"/>
              <a:gd name="connsiteX3" fmla="*/ 830 w 3445495"/>
              <a:gd name="connsiteY3" fmla="*/ 225287 h 1020417"/>
              <a:gd name="connsiteX4" fmla="*/ 14082 w 3445495"/>
              <a:gd name="connsiteY4" fmla="*/ 437321 h 1020417"/>
              <a:gd name="connsiteX5" fmla="*/ 27334 w 3445495"/>
              <a:gd name="connsiteY5" fmla="*/ 477078 h 1020417"/>
              <a:gd name="connsiteX6" fmla="*/ 53839 w 3445495"/>
              <a:gd name="connsiteY6" fmla="*/ 583095 h 1020417"/>
              <a:gd name="connsiteX7" fmla="*/ 67091 w 3445495"/>
              <a:gd name="connsiteY7" fmla="*/ 636104 h 1020417"/>
              <a:gd name="connsiteX8" fmla="*/ 93595 w 3445495"/>
              <a:gd name="connsiteY8" fmla="*/ 755374 h 1020417"/>
              <a:gd name="connsiteX9" fmla="*/ 106847 w 3445495"/>
              <a:gd name="connsiteY9" fmla="*/ 795130 h 1020417"/>
              <a:gd name="connsiteX10" fmla="*/ 146604 w 3445495"/>
              <a:gd name="connsiteY10" fmla="*/ 927652 h 1020417"/>
              <a:gd name="connsiteX11" fmla="*/ 265874 w 3445495"/>
              <a:gd name="connsiteY11" fmla="*/ 993913 h 1020417"/>
              <a:gd name="connsiteX12" fmla="*/ 305630 w 3445495"/>
              <a:gd name="connsiteY12" fmla="*/ 1007165 h 1020417"/>
              <a:gd name="connsiteX13" fmla="*/ 345387 w 3445495"/>
              <a:gd name="connsiteY13" fmla="*/ 1020417 h 1020417"/>
              <a:gd name="connsiteX14" fmla="*/ 504413 w 3445495"/>
              <a:gd name="connsiteY14" fmla="*/ 1007165 h 1020417"/>
              <a:gd name="connsiteX15" fmla="*/ 623682 w 3445495"/>
              <a:gd name="connsiteY15" fmla="*/ 980661 h 1020417"/>
              <a:gd name="connsiteX16" fmla="*/ 703195 w 3445495"/>
              <a:gd name="connsiteY16" fmla="*/ 954156 h 1020417"/>
              <a:gd name="connsiteX17" fmla="*/ 742952 w 3445495"/>
              <a:gd name="connsiteY17" fmla="*/ 927652 h 1020417"/>
              <a:gd name="connsiteX18" fmla="*/ 822465 w 3445495"/>
              <a:gd name="connsiteY18" fmla="*/ 901148 h 1020417"/>
              <a:gd name="connsiteX19" fmla="*/ 915230 w 3445495"/>
              <a:gd name="connsiteY19" fmla="*/ 874643 h 1020417"/>
              <a:gd name="connsiteX20" fmla="*/ 1047752 w 3445495"/>
              <a:gd name="connsiteY20" fmla="*/ 821635 h 1020417"/>
              <a:gd name="connsiteX21" fmla="*/ 1087508 w 3445495"/>
              <a:gd name="connsiteY21" fmla="*/ 808382 h 1020417"/>
              <a:gd name="connsiteX22" fmla="*/ 1206778 w 3445495"/>
              <a:gd name="connsiteY22" fmla="*/ 781878 h 1020417"/>
              <a:gd name="connsiteX23" fmla="*/ 1299543 w 3445495"/>
              <a:gd name="connsiteY23" fmla="*/ 755374 h 1020417"/>
              <a:gd name="connsiteX24" fmla="*/ 1750117 w 3445495"/>
              <a:gd name="connsiteY24" fmla="*/ 715617 h 1020417"/>
              <a:gd name="connsiteX25" fmla="*/ 1869387 w 3445495"/>
              <a:gd name="connsiteY25" fmla="*/ 702365 h 1020417"/>
              <a:gd name="connsiteX26" fmla="*/ 2081421 w 3445495"/>
              <a:gd name="connsiteY26" fmla="*/ 675861 h 1020417"/>
              <a:gd name="connsiteX27" fmla="*/ 2757282 w 3445495"/>
              <a:gd name="connsiteY27" fmla="*/ 636104 h 1020417"/>
              <a:gd name="connsiteX28" fmla="*/ 2969317 w 3445495"/>
              <a:gd name="connsiteY28" fmla="*/ 583095 h 1020417"/>
              <a:gd name="connsiteX29" fmla="*/ 3141595 w 3445495"/>
              <a:gd name="connsiteY29" fmla="*/ 530087 h 1020417"/>
              <a:gd name="connsiteX30" fmla="*/ 3207856 w 3445495"/>
              <a:gd name="connsiteY30" fmla="*/ 490330 h 1020417"/>
              <a:gd name="connsiteX31" fmla="*/ 3274117 w 3445495"/>
              <a:gd name="connsiteY31" fmla="*/ 424069 h 1020417"/>
              <a:gd name="connsiteX32" fmla="*/ 3366882 w 3445495"/>
              <a:gd name="connsiteY32" fmla="*/ 318052 h 1020417"/>
              <a:gd name="connsiteX33" fmla="*/ 3445070 w 3445495"/>
              <a:gd name="connsiteY33" fmla="*/ 92599 h 1020417"/>
              <a:gd name="connsiteX34" fmla="*/ 3313874 w 3445495"/>
              <a:gd name="connsiteY34" fmla="*/ 53008 h 1020417"/>
              <a:gd name="connsiteX35" fmla="*/ 3274117 w 3445495"/>
              <a:gd name="connsiteY35" fmla="*/ 39756 h 1020417"/>
              <a:gd name="connsiteX36" fmla="*/ 3194604 w 3445495"/>
              <a:gd name="connsiteY36" fmla="*/ 0 h 1020417"/>
              <a:gd name="connsiteX37" fmla="*/ 3154847 w 3445495"/>
              <a:gd name="connsiteY37" fmla="*/ 13252 h 1020417"/>
              <a:gd name="connsiteX38" fmla="*/ 3075334 w 3445495"/>
              <a:gd name="connsiteY38" fmla="*/ 53008 h 1020417"/>
              <a:gd name="connsiteX39" fmla="*/ 3022326 w 3445495"/>
              <a:gd name="connsiteY39" fmla="*/ 119269 h 1020417"/>
              <a:gd name="connsiteX40" fmla="*/ 2995821 w 3445495"/>
              <a:gd name="connsiteY40" fmla="*/ 145774 h 1020417"/>
              <a:gd name="connsiteX41" fmla="*/ 2916308 w 3445495"/>
              <a:gd name="connsiteY41" fmla="*/ 238539 h 1020417"/>
              <a:gd name="connsiteX42" fmla="*/ 2836795 w 3445495"/>
              <a:gd name="connsiteY42" fmla="*/ 291548 h 1020417"/>
              <a:gd name="connsiteX43" fmla="*/ 2783787 w 3445495"/>
              <a:gd name="connsiteY43" fmla="*/ 304800 h 1020417"/>
              <a:gd name="connsiteX44" fmla="*/ 2651265 w 3445495"/>
              <a:gd name="connsiteY44" fmla="*/ 357808 h 1020417"/>
              <a:gd name="connsiteX45" fmla="*/ 2585004 w 3445495"/>
              <a:gd name="connsiteY45" fmla="*/ 371061 h 1020417"/>
              <a:gd name="connsiteX46" fmla="*/ 2452482 w 3445495"/>
              <a:gd name="connsiteY46" fmla="*/ 397565 h 1020417"/>
              <a:gd name="connsiteX47" fmla="*/ 2333213 w 3445495"/>
              <a:gd name="connsiteY47" fmla="*/ 410817 h 1020417"/>
              <a:gd name="connsiteX48" fmla="*/ 2240447 w 3445495"/>
              <a:gd name="connsiteY48" fmla="*/ 424069 h 1020417"/>
              <a:gd name="connsiteX49" fmla="*/ 2134430 w 3445495"/>
              <a:gd name="connsiteY49" fmla="*/ 437321 h 1020417"/>
              <a:gd name="connsiteX50" fmla="*/ 2015160 w 3445495"/>
              <a:gd name="connsiteY50" fmla="*/ 463826 h 1020417"/>
              <a:gd name="connsiteX51" fmla="*/ 1962152 w 3445495"/>
              <a:gd name="connsiteY51" fmla="*/ 477078 h 1020417"/>
              <a:gd name="connsiteX52" fmla="*/ 1895891 w 3445495"/>
              <a:gd name="connsiteY52" fmla="*/ 490330 h 1020417"/>
              <a:gd name="connsiteX53" fmla="*/ 1842882 w 3445495"/>
              <a:gd name="connsiteY53" fmla="*/ 503582 h 1020417"/>
              <a:gd name="connsiteX54" fmla="*/ 1577839 w 3445495"/>
              <a:gd name="connsiteY54" fmla="*/ 543339 h 1020417"/>
              <a:gd name="connsiteX55" fmla="*/ 1339300 w 3445495"/>
              <a:gd name="connsiteY55" fmla="*/ 596348 h 1020417"/>
              <a:gd name="connsiteX56" fmla="*/ 1233282 w 3445495"/>
              <a:gd name="connsiteY56" fmla="*/ 609600 h 1020417"/>
              <a:gd name="connsiteX57" fmla="*/ 1114013 w 3445495"/>
              <a:gd name="connsiteY57" fmla="*/ 622852 h 1020417"/>
              <a:gd name="connsiteX58" fmla="*/ 1047752 w 3445495"/>
              <a:gd name="connsiteY58" fmla="*/ 636104 h 1020417"/>
              <a:gd name="connsiteX59" fmla="*/ 822465 w 3445495"/>
              <a:gd name="connsiteY59" fmla="*/ 662608 h 1020417"/>
              <a:gd name="connsiteX60" fmla="*/ 570674 w 3445495"/>
              <a:gd name="connsiteY60" fmla="*/ 636104 h 1020417"/>
              <a:gd name="connsiteX61" fmla="*/ 530917 w 3445495"/>
              <a:gd name="connsiteY61" fmla="*/ 609600 h 1020417"/>
              <a:gd name="connsiteX62" fmla="*/ 451404 w 3445495"/>
              <a:gd name="connsiteY62" fmla="*/ 516835 h 1020417"/>
              <a:gd name="connsiteX63" fmla="*/ 398395 w 3445495"/>
              <a:gd name="connsiteY63" fmla="*/ 463826 h 1020417"/>
              <a:gd name="connsiteX64" fmla="*/ 385143 w 3445495"/>
              <a:gd name="connsiteY64" fmla="*/ 318052 h 1020417"/>
              <a:gd name="connsiteX65" fmla="*/ 398395 w 3445495"/>
              <a:gd name="connsiteY65" fmla="*/ 265043 h 1020417"/>
              <a:gd name="connsiteX66" fmla="*/ 451404 w 3445495"/>
              <a:gd name="connsiteY66" fmla="*/ 185530 h 1020417"/>
              <a:gd name="connsiteX67" fmla="*/ 411647 w 3445495"/>
              <a:gd name="connsiteY67" fmla="*/ 145774 h 1020417"/>
              <a:gd name="connsiteX0" fmla="*/ 451404 w 3445495"/>
              <a:gd name="connsiteY0" fmla="*/ 212035 h 1020417"/>
              <a:gd name="connsiteX1" fmla="*/ 318882 w 3445495"/>
              <a:gd name="connsiteY1" fmla="*/ 92765 h 1020417"/>
              <a:gd name="connsiteX2" fmla="*/ 67091 w 3445495"/>
              <a:gd name="connsiteY2" fmla="*/ 145774 h 1020417"/>
              <a:gd name="connsiteX3" fmla="*/ 830 w 3445495"/>
              <a:gd name="connsiteY3" fmla="*/ 225287 h 1020417"/>
              <a:gd name="connsiteX4" fmla="*/ 14082 w 3445495"/>
              <a:gd name="connsiteY4" fmla="*/ 437321 h 1020417"/>
              <a:gd name="connsiteX5" fmla="*/ 27334 w 3445495"/>
              <a:gd name="connsiteY5" fmla="*/ 477078 h 1020417"/>
              <a:gd name="connsiteX6" fmla="*/ 53839 w 3445495"/>
              <a:gd name="connsiteY6" fmla="*/ 583095 h 1020417"/>
              <a:gd name="connsiteX7" fmla="*/ 67091 w 3445495"/>
              <a:gd name="connsiteY7" fmla="*/ 636104 h 1020417"/>
              <a:gd name="connsiteX8" fmla="*/ 93595 w 3445495"/>
              <a:gd name="connsiteY8" fmla="*/ 755374 h 1020417"/>
              <a:gd name="connsiteX9" fmla="*/ 106847 w 3445495"/>
              <a:gd name="connsiteY9" fmla="*/ 795130 h 1020417"/>
              <a:gd name="connsiteX10" fmla="*/ 146604 w 3445495"/>
              <a:gd name="connsiteY10" fmla="*/ 927652 h 1020417"/>
              <a:gd name="connsiteX11" fmla="*/ 265874 w 3445495"/>
              <a:gd name="connsiteY11" fmla="*/ 993913 h 1020417"/>
              <a:gd name="connsiteX12" fmla="*/ 305630 w 3445495"/>
              <a:gd name="connsiteY12" fmla="*/ 1007165 h 1020417"/>
              <a:gd name="connsiteX13" fmla="*/ 345387 w 3445495"/>
              <a:gd name="connsiteY13" fmla="*/ 1020417 h 1020417"/>
              <a:gd name="connsiteX14" fmla="*/ 504413 w 3445495"/>
              <a:gd name="connsiteY14" fmla="*/ 1007165 h 1020417"/>
              <a:gd name="connsiteX15" fmla="*/ 623682 w 3445495"/>
              <a:gd name="connsiteY15" fmla="*/ 980661 h 1020417"/>
              <a:gd name="connsiteX16" fmla="*/ 703195 w 3445495"/>
              <a:gd name="connsiteY16" fmla="*/ 954156 h 1020417"/>
              <a:gd name="connsiteX17" fmla="*/ 742952 w 3445495"/>
              <a:gd name="connsiteY17" fmla="*/ 927652 h 1020417"/>
              <a:gd name="connsiteX18" fmla="*/ 822465 w 3445495"/>
              <a:gd name="connsiteY18" fmla="*/ 901148 h 1020417"/>
              <a:gd name="connsiteX19" fmla="*/ 915230 w 3445495"/>
              <a:gd name="connsiteY19" fmla="*/ 874643 h 1020417"/>
              <a:gd name="connsiteX20" fmla="*/ 1047752 w 3445495"/>
              <a:gd name="connsiteY20" fmla="*/ 821635 h 1020417"/>
              <a:gd name="connsiteX21" fmla="*/ 1087508 w 3445495"/>
              <a:gd name="connsiteY21" fmla="*/ 808382 h 1020417"/>
              <a:gd name="connsiteX22" fmla="*/ 1206778 w 3445495"/>
              <a:gd name="connsiteY22" fmla="*/ 781878 h 1020417"/>
              <a:gd name="connsiteX23" fmla="*/ 1299543 w 3445495"/>
              <a:gd name="connsiteY23" fmla="*/ 755374 h 1020417"/>
              <a:gd name="connsiteX24" fmla="*/ 1750117 w 3445495"/>
              <a:gd name="connsiteY24" fmla="*/ 715617 h 1020417"/>
              <a:gd name="connsiteX25" fmla="*/ 1869387 w 3445495"/>
              <a:gd name="connsiteY25" fmla="*/ 702365 h 1020417"/>
              <a:gd name="connsiteX26" fmla="*/ 2081421 w 3445495"/>
              <a:gd name="connsiteY26" fmla="*/ 675861 h 1020417"/>
              <a:gd name="connsiteX27" fmla="*/ 2757282 w 3445495"/>
              <a:gd name="connsiteY27" fmla="*/ 636104 h 1020417"/>
              <a:gd name="connsiteX28" fmla="*/ 2969317 w 3445495"/>
              <a:gd name="connsiteY28" fmla="*/ 583095 h 1020417"/>
              <a:gd name="connsiteX29" fmla="*/ 3141595 w 3445495"/>
              <a:gd name="connsiteY29" fmla="*/ 530087 h 1020417"/>
              <a:gd name="connsiteX30" fmla="*/ 3207856 w 3445495"/>
              <a:gd name="connsiteY30" fmla="*/ 490330 h 1020417"/>
              <a:gd name="connsiteX31" fmla="*/ 3274117 w 3445495"/>
              <a:gd name="connsiteY31" fmla="*/ 424069 h 1020417"/>
              <a:gd name="connsiteX32" fmla="*/ 3366882 w 3445495"/>
              <a:gd name="connsiteY32" fmla="*/ 318052 h 1020417"/>
              <a:gd name="connsiteX33" fmla="*/ 3445070 w 3445495"/>
              <a:gd name="connsiteY33" fmla="*/ 92599 h 1020417"/>
              <a:gd name="connsiteX34" fmla="*/ 3313874 w 3445495"/>
              <a:gd name="connsiteY34" fmla="*/ 53008 h 1020417"/>
              <a:gd name="connsiteX35" fmla="*/ 3194604 w 3445495"/>
              <a:gd name="connsiteY35" fmla="*/ 0 h 1020417"/>
              <a:gd name="connsiteX36" fmla="*/ 3154847 w 3445495"/>
              <a:gd name="connsiteY36" fmla="*/ 13252 h 1020417"/>
              <a:gd name="connsiteX37" fmla="*/ 3075334 w 3445495"/>
              <a:gd name="connsiteY37" fmla="*/ 53008 h 1020417"/>
              <a:gd name="connsiteX38" fmla="*/ 3022326 w 3445495"/>
              <a:gd name="connsiteY38" fmla="*/ 119269 h 1020417"/>
              <a:gd name="connsiteX39" fmla="*/ 2995821 w 3445495"/>
              <a:gd name="connsiteY39" fmla="*/ 145774 h 1020417"/>
              <a:gd name="connsiteX40" fmla="*/ 2916308 w 3445495"/>
              <a:gd name="connsiteY40" fmla="*/ 238539 h 1020417"/>
              <a:gd name="connsiteX41" fmla="*/ 2836795 w 3445495"/>
              <a:gd name="connsiteY41" fmla="*/ 291548 h 1020417"/>
              <a:gd name="connsiteX42" fmla="*/ 2783787 w 3445495"/>
              <a:gd name="connsiteY42" fmla="*/ 304800 h 1020417"/>
              <a:gd name="connsiteX43" fmla="*/ 2651265 w 3445495"/>
              <a:gd name="connsiteY43" fmla="*/ 357808 h 1020417"/>
              <a:gd name="connsiteX44" fmla="*/ 2585004 w 3445495"/>
              <a:gd name="connsiteY44" fmla="*/ 371061 h 1020417"/>
              <a:gd name="connsiteX45" fmla="*/ 2452482 w 3445495"/>
              <a:gd name="connsiteY45" fmla="*/ 397565 h 1020417"/>
              <a:gd name="connsiteX46" fmla="*/ 2333213 w 3445495"/>
              <a:gd name="connsiteY46" fmla="*/ 410817 h 1020417"/>
              <a:gd name="connsiteX47" fmla="*/ 2240447 w 3445495"/>
              <a:gd name="connsiteY47" fmla="*/ 424069 h 1020417"/>
              <a:gd name="connsiteX48" fmla="*/ 2134430 w 3445495"/>
              <a:gd name="connsiteY48" fmla="*/ 437321 h 1020417"/>
              <a:gd name="connsiteX49" fmla="*/ 2015160 w 3445495"/>
              <a:gd name="connsiteY49" fmla="*/ 463826 h 1020417"/>
              <a:gd name="connsiteX50" fmla="*/ 1962152 w 3445495"/>
              <a:gd name="connsiteY50" fmla="*/ 477078 h 1020417"/>
              <a:gd name="connsiteX51" fmla="*/ 1895891 w 3445495"/>
              <a:gd name="connsiteY51" fmla="*/ 490330 h 1020417"/>
              <a:gd name="connsiteX52" fmla="*/ 1842882 w 3445495"/>
              <a:gd name="connsiteY52" fmla="*/ 503582 h 1020417"/>
              <a:gd name="connsiteX53" fmla="*/ 1577839 w 3445495"/>
              <a:gd name="connsiteY53" fmla="*/ 543339 h 1020417"/>
              <a:gd name="connsiteX54" fmla="*/ 1339300 w 3445495"/>
              <a:gd name="connsiteY54" fmla="*/ 596348 h 1020417"/>
              <a:gd name="connsiteX55" fmla="*/ 1233282 w 3445495"/>
              <a:gd name="connsiteY55" fmla="*/ 609600 h 1020417"/>
              <a:gd name="connsiteX56" fmla="*/ 1114013 w 3445495"/>
              <a:gd name="connsiteY56" fmla="*/ 622852 h 1020417"/>
              <a:gd name="connsiteX57" fmla="*/ 1047752 w 3445495"/>
              <a:gd name="connsiteY57" fmla="*/ 636104 h 1020417"/>
              <a:gd name="connsiteX58" fmla="*/ 822465 w 3445495"/>
              <a:gd name="connsiteY58" fmla="*/ 662608 h 1020417"/>
              <a:gd name="connsiteX59" fmla="*/ 570674 w 3445495"/>
              <a:gd name="connsiteY59" fmla="*/ 636104 h 1020417"/>
              <a:gd name="connsiteX60" fmla="*/ 530917 w 3445495"/>
              <a:gd name="connsiteY60" fmla="*/ 609600 h 1020417"/>
              <a:gd name="connsiteX61" fmla="*/ 451404 w 3445495"/>
              <a:gd name="connsiteY61" fmla="*/ 516835 h 1020417"/>
              <a:gd name="connsiteX62" fmla="*/ 398395 w 3445495"/>
              <a:gd name="connsiteY62" fmla="*/ 463826 h 1020417"/>
              <a:gd name="connsiteX63" fmla="*/ 385143 w 3445495"/>
              <a:gd name="connsiteY63" fmla="*/ 318052 h 1020417"/>
              <a:gd name="connsiteX64" fmla="*/ 398395 w 3445495"/>
              <a:gd name="connsiteY64" fmla="*/ 265043 h 1020417"/>
              <a:gd name="connsiteX65" fmla="*/ 451404 w 3445495"/>
              <a:gd name="connsiteY65" fmla="*/ 185530 h 1020417"/>
              <a:gd name="connsiteX66" fmla="*/ 411647 w 3445495"/>
              <a:gd name="connsiteY66" fmla="*/ 145774 h 1020417"/>
              <a:gd name="connsiteX0" fmla="*/ 451404 w 3445389"/>
              <a:gd name="connsiteY0" fmla="*/ 212035 h 1020417"/>
              <a:gd name="connsiteX1" fmla="*/ 318882 w 3445389"/>
              <a:gd name="connsiteY1" fmla="*/ 92765 h 1020417"/>
              <a:gd name="connsiteX2" fmla="*/ 67091 w 3445389"/>
              <a:gd name="connsiteY2" fmla="*/ 145774 h 1020417"/>
              <a:gd name="connsiteX3" fmla="*/ 830 w 3445389"/>
              <a:gd name="connsiteY3" fmla="*/ 225287 h 1020417"/>
              <a:gd name="connsiteX4" fmla="*/ 14082 w 3445389"/>
              <a:gd name="connsiteY4" fmla="*/ 437321 h 1020417"/>
              <a:gd name="connsiteX5" fmla="*/ 27334 w 3445389"/>
              <a:gd name="connsiteY5" fmla="*/ 477078 h 1020417"/>
              <a:gd name="connsiteX6" fmla="*/ 53839 w 3445389"/>
              <a:gd name="connsiteY6" fmla="*/ 583095 h 1020417"/>
              <a:gd name="connsiteX7" fmla="*/ 67091 w 3445389"/>
              <a:gd name="connsiteY7" fmla="*/ 636104 h 1020417"/>
              <a:gd name="connsiteX8" fmla="*/ 93595 w 3445389"/>
              <a:gd name="connsiteY8" fmla="*/ 755374 h 1020417"/>
              <a:gd name="connsiteX9" fmla="*/ 106847 w 3445389"/>
              <a:gd name="connsiteY9" fmla="*/ 795130 h 1020417"/>
              <a:gd name="connsiteX10" fmla="*/ 146604 w 3445389"/>
              <a:gd name="connsiteY10" fmla="*/ 927652 h 1020417"/>
              <a:gd name="connsiteX11" fmla="*/ 265874 w 3445389"/>
              <a:gd name="connsiteY11" fmla="*/ 993913 h 1020417"/>
              <a:gd name="connsiteX12" fmla="*/ 305630 w 3445389"/>
              <a:gd name="connsiteY12" fmla="*/ 1007165 h 1020417"/>
              <a:gd name="connsiteX13" fmla="*/ 345387 w 3445389"/>
              <a:gd name="connsiteY13" fmla="*/ 1020417 h 1020417"/>
              <a:gd name="connsiteX14" fmla="*/ 504413 w 3445389"/>
              <a:gd name="connsiteY14" fmla="*/ 1007165 h 1020417"/>
              <a:gd name="connsiteX15" fmla="*/ 623682 w 3445389"/>
              <a:gd name="connsiteY15" fmla="*/ 980661 h 1020417"/>
              <a:gd name="connsiteX16" fmla="*/ 703195 w 3445389"/>
              <a:gd name="connsiteY16" fmla="*/ 954156 h 1020417"/>
              <a:gd name="connsiteX17" fmla="*/ 742952 w 3445389"/>
              <a:gd name="connsiteY17" fmla="*/ 927652 h 1020417"/>
              <a:gd name="connsiteX18" fmla="*/ 822465 w 3445389"/>
              <a:gd name="connsiteY18" fmla="*/ 901148 h 1020417"/>
              <a:gd name="connsiteX19" fmla="*/ 915230 w 3445389"/>
              <a:gd name="connsiteY19" fmla="*/ 874643 h 1020417"/>
              <a:gd name="connsiteX20" fmla="*/ 1047752 w 3445389"/>
              <a:gd name="connsiteY20" fmla="*/ 821635 h 1020417"/>
              <a:gd name="connsiteX21" fmla="*/ 1087508 w 3445389"/>
              <a:gd name="connsiteY21" fmla="*/ 808382 h 1020417"/>
              <a:gd name="connsiteX22" fmla="*/ 1206778 w 3445389"/>
              <a:gd name="connsiteY22" fmla="*/ 781878 h 1020417"/>
              <a:gd name="connsiteX23" fmla="*/ 1299543 w 3445389"/>
              <a:gd name="connsiteY23" fmla="*/ 755374 h 1020417"/>
              <a:gd name="connsiteX24" fmla="*/ 1750117 w 3445389"/>
              <a:gd name="connsiteY24" fmla="*/ 715617 h 1020417"/>
              <a:gd name="connsiteX25" fmla="*/ 1869387 w 3445389"/>
              <a:gd name="connsiteY25" fmla="*/ 702365 h 1020417"/>
              <a:gd name="connsiteX26" fmla="*/ 2081421 w 3445389"/>
              <a:gd name="connsiteY26" fmla="*/ 675861 h 1020417"/>
              <a:gd name="connsiteX27" fmla="*/ 2757282 w 3445389"/>
              <a:gd name="connsiteY27" fmla="*/ 636104 h 1020417"/>
              <a:gd name="connsiteX28" fmla="*/ 2969317 w 3445389"/>
              <a:gd name="connsiteY28" fmla="*/ 583095 h 1020417"/>
              <a:gd name="connsiteX29" fmla="*/ 3141595 w 3445389"/>
              <a:gd name="connsiteY29" fmla="*/ 530087 h 1020417"/>
              <a:gd name="connsiteX30" fmla="*/ 3207856 w 3445389"/>
              <a:gd name="connsiteY30" fmla="*/ 490330 h 1020417"/>
              <a:gd name="connsiteX31" fmla="*/ 3274117 w 3445389"/>
              <a:gd name="connsiteY31" fmla="*/ 424069 h 1020417"/>
              <a:gd name="connsiteX32" fmla="*/ 3366882 w 3445389"/>
              <a:gd name="connsiteY32" fmla="*/ 318052 h 1020417"/>
              <a:gd name="connsiteX33" fmla="*/ 3445070 w 3445389"/>
              <a:gd name="connsiteY33" fmla="*/ 92599 h 1020417"/>
              <a:gd name="connsiteX34" fmla="*/ 3329114 w 3445389"/>
              <a:gd name="connsiteY34" fmla="*/ 33958 h 1020417"/>
              <a:gd name="connsiteX35" fmla="*/ 3194604 w 3445389"/>
              <a:gd name="connsiteY35" fmla="*/ 0 h 1020417"/>
              <a:gd name="connsiteX36" fmla="*/ 3154847 w 3445389"/>
              <a:gd name="connsiteY36" fmla="*/ 13252 h 1020417"/>
              <a:gd name="connsiteX37" fmla="*/ 3075334 w 3445389"/>
              <a:gd name="connsiteY37" fmla="*/ 53008 h 1020417"/>
              <a:gd name="connsiteX38" fmla="*/ 3022326 w 3445389"/>
              <a:gd name="connsiteY38" fmla="*/ 119269 h 1020417"/>
              <a:gd name="connsiteX39" fmla="*/ 2995821 w 3445389"/>
              <a:gd name="connsiteY39" fmla="*/ 145774 h 1020417"/>
              <a:gd name="connsiteX40" fmla="*/ 2916308 w 3445389"/>
              <a:gd name="connsiteY40" fmla="*/ 238539 h 1020417"/>
              <a:gd name="connsiteX41" fmla="*/ 2836795 w 3445389"/>
              <a:gd name="connsiteY41" fmla="*/ 291548 h 1020417"/>
              <a:gd name="connsiteX42" fmla="*/ 2783787 w 3445389"/>
              <a:gd name="connsiteY42" fmla="*/ 304800 h 1020417"/>
              <a:gd name="connsiteX43" fmla="*/ 2651265 w 3445389"/>
              <a:gd name="connsiteY43" fmla="*/ 357808 h 1020417"/>
              <a:gd name="connsiteX44" fmla="*/ 2585004 w 3445389"/>
              <a:gd name="connsiteY44" fmla="*/ 371061 h 1020417"/>
              <a:gd name="connsiteX45" fmla="*/ 2452482 w 3445389"/>
              <a:gd name="connsiteY45" fmla="*/ 397565 h 1020417"/>
              <a:gd name="connsiteX46" fmla="*/ 2333213 w 3445389"/>
              <a:gd name="connsiteY46" fmla="*/ 410817 h 1020417"/>
              <a:gd name="connsiteX47" fmla="*/ 2240447 w 3445389"/>
              <a:gd name="connsiteY47" fmla="*/ 424069 h 1020417"/>
              <a:gd name="connsiteX48" fmla="*/ 2134430 w 3445389"/>
              <a:gd name="connsiteY48" fmla="*/ 437321 h 1020417"/>
              <a:gd name="connsiteX49" fmla="*/ 2015160 w 3445389"/>
              <a:gd name="connsiteY49" fmla="*/ 463826 h 1020417"/>
              <a:gd name="connsiteX50" fmla="*/ 1962152 w 3445389"/>
              <a:gd name="connsiteY50" fmla="*/ 477078 h 1020417"/>
              <a:gd name="connsiteX51" fmla="*/ 1895891 w 3445389"/>
              <a:gd name="connsiteY51" fmla="*/ 490330 h 1020417"/>
              <a:gd name="connsiteX52" fmla="*/ 1842882 w 3445389"/>
              <a:gd name="connsiteY52" fmla="*/ 503582 h 1020417"/>
              <a:gd name="connsiteX53" fmla="*/ 1577839 w 3445389"/>
              <a:gd name="connsiteY53" fmla="*/ 543339 h 1020417"/>
              <a:gd name="connsiteX54" fmla="*/ 1339300 w 3445389"/>
              <a:gd name="connsiteY54" fmla="*/ 596348 h 1020417"/>
              <a:gd name="connsiteX55" fmla="*/ 1233282 w 3445389"/>
              <a:gd name="connsiteY55" fmla="*/ 609600 h 1020417"/>
              <a:gd name="connsiteX56" fmla="*/ 1114013 w 3445389"/>
              <a:gd name="connsiteY56" fmla="*/ 622852 h 1020417"/>
              <a:gd name="connsiteX57" fmla="*/ 1047752 w 3445389"/>
              <a:gd name="connsiteY57" fmla="*/ 636104 h 1020417"/>
              <a:gd name="connsiteX58" fmla="*/ 822465 w 3445389"/>
              <a:gd name="connsiteY58" fmla="*/ 662608 h 1020417"/>
              <a:gd name="connsiteX59" fmla="*/ 570674 w 3445389"/>
              <a:gd name="connsiteY59" fmla="*/ 636104 h 1020417"/>
              <a:gd name="connsiteX60" fmla="*/ 530917 w 3445389"/>
              <a:gd name="connsiteY60" fmla="*/ 609600 h 1020417"/>
              <a:gd name="connsiteX61" fmla="*/ 451404 w 3445389"/>
              <a:gd name="connsiteY61" fmla="*/ 516835 h 1020417"/>
              <a:gd name="connsiteX62" fmla="*/ 398395 w 3445389"/>
              <a:gd name="connsiteY62" fmla="*/ 463826 h 1020417"/>
              <a:gd name="connsiteX63" fmla="*/ 385143 w 3445389"/>
              <a:gd name="connsiteY63" fmla="*/ 318052 h 1020417"/>
              <a:gd name="connsiteX64" fmla="*/ 398395 w 3445389"/>
              <a:gd name="connsiteY64" fmla="*/ 265043 h 1020417"/>
              <a:gd name="connsiteX65" fmla="*/ 451404 w 3445389"/>
              <a:gd name="connsiteY65" fmla="*/ 185530 h 1020417"/>
              <a:gd name="connsiteX66" fmla="*/ 411647 w 3445389"/>
              <a:gd name="connsiteY66" fmla="*/ 145774 h 1020417"/>
              <a:gd name="connsiteX0" fmla="*/ 451404 w 3464385"/>
              <a:gd name="connsiteY0" fmla="*/ 212035 h 1020417"/>
              <a:gd name="connsiteX1" fmla="*/ 318882 w 3464385"/>
              <a:gd name="connsiteY1" fmla="*/ 92765 h 1020417"/>
              <a:gd name="connsiteX2" fmla="*/ 67091 w 3464385"/>
              <a:gd name="connsiteY2" fmla="*/ 145774 h 1020417"/>
              <a:gd name="connsiteX3" fmla="*/ 830 w 3464385"/>
              <a:gd name="connsiteY3" fmla="*/ 225287 h 1020417"/>
              <a:gd name="connsiteX4" fmla="*/ 14082 w 3464385"/>
              <a:gd name="connsiteY4" fmla="*/ 437321 h 1020417"/>
              <a:gd name="connsiteX5" fmla="*/ 27334 w 3464385"/>
              <a:gd name="connsiteY5" fmla="*/ 477078 h 1020417"/>
              <a:gd name="connsiteX6" fmla="*/ 53839 w 3464385"/>
              <a:gd name="connsiteY6" fmla="*/ 583095 h 1020417"/>
              <a:gd name="connsiteX7" fmla="*/ 67091 w 3464385"/>
              <a:gd name="connsiteY7" fmla="*/ 636104 h 1020417"/>
              <a:gd name="connsiteX8" fmla="*/ 93595 w 3464385"/>
              <a:gd name="connsiteY8" fmla="*/ 755374 h 1020417"/>
              <a:gd name="connsiteX9" fmla="*/ 106847 w 3464385"/>
              <a:gd name="connsiteY9" fmla="*/ 795130 h 1020417"/>
              <a:gd name="connsiteX10" fmla="*/ 146604 w 3464385"/>
              <a:gd name="connsiteY10" fmla="*/ 927652 h 1020417"/>
              <a:gd name="connsiteX11" fmla="*/ 265874 w 3464385"/>
              <a:gd name="connsiteY11" fmla="*/ 993913 h 1020417"/>
              <a:gd name="connsiteX12" fmla="*/ 305630 w 3464385"/>
              <a:gd name="connsiteY12" fmla="*/ 1007165 h 1020417"/>
              <a:gd name="connsiteX13" fmla="*/ 345387 w 3464385"/>
              <a:gd name="connsiteY13" fmla="*/ 1020417 h 1020417"/>
              <a:gd name="connsiteX14" fmla="*/ 504413 w 3464385"/>
              <a:gd name="connsiteY14" fmla="*/ 1007165 h 1020417"/>
              <a:gd name="connsiteX15" fmla="*/ 623682 w 3464385"/>
              <a:gd name="connsiteY15" fmla="*/ 980661 h 1020417"/>
              <a:gd name="connsiteX16" fmla="*/ 703195 w 3464385"/>
              <a:gd name="connsiteY16" fmla="*/ 954156 h 1020417"/>
              <a:gd name="connsiteX17" fmla="*/ 742952 w 3464385"/>
              <a:gd name="connsiteY17" fmla="*/ 927652 h 1020417"/>
              <a:gd name="connsiteX18" fmla="*/ 822465 w 3464385"/>
              <a:gd name="connsiteY18" fmla="*/ 901148 h 1020417"/>
              <a:gd name="connsiteX19" fmla="*/ 915230 w 3464385"/>
              <a:gd name="connsiteY19" fmla="*/ 874643 h 1020417"/>
              <a:gd name="connsiteX20" fmla="*/ 1047752 w 3464385"/>
              <a:gd name="connsiteY20" fmla="*/ 821635 h 1020417"/>
              <a:gd name="connsiteX21" fmla="*/ 1087508 w 3464385"/>
              <a:gd name="connsiteY21" fmla="*/ 808382 h 1020417"/>
              <a:gd name="connsiteX22" fmla="*/ 1206778 w 3464385"/>
              <a:gd name="connsiteY22" fmla="*/ 781878 h 1020417"/>
              <a:gd name="connsiteX23" fmla="*/ 1299543 w 3464385"/>
              <a:gd name="connsiteY23" fmla="*/ 755374 h 1020417"/>
              <a:gd name="connsiteX24" fmla="*/ 1750117 w 3464385"/>
              <a:gd name="connsiteY24" fmla="*/ 715617 h 1020417"/>
              <a:gd name="connsiteX25" fmla="*/ 1869387 w 3464385"/>
              <a:gd name="connsiteY25" fmla="*/ 702365 h 1020417"/>
              <a:gd name="connsiteX26" fmla="*/ 2081421 w 3464385"/>
              <a:gd name="connsiteY26" fmla="*/ 675861 h 1020417"/>
              <a:gd name="connsiteX27" fmla="*/ 2757282 w 3464385"/>
              <a:gd name="connsiteY27" fmla="*/ 636104 h 1020417"/>
              <a:gd name="connsiteX28" fmla="*/ 2969317 w 3464385"/>
              <a:gd name="connsiteY28" fmla="*/ 583095 h 1020417"/>
              <a:gd name="connsiteX29" fmla="*/ 3141595 w 3464385"/>
              <a:gd name="connsiteY29" fmla="*/ 530087 h 1020417"/>
              <a:gd name="connsiteX30" fmla="*/ 3207856 w 3464385"/>
              <a:gd name="connsiteY30" fmla="*/ 490330 h 1020417"/>
              <a:gd name="connsiteX31" fmla="*/ 3274117 w 3464385"/>
              <a:gd name="connsiteY31" fmla="*/ 424069 h 1020417"/>
              <a:gd name="connsiteX32" fmla="*/ 3366882 w 3464385"/>
              <a:gd name="connsiteY32" fmla="*/ 318052 h 1020417"/>
              <a:gd name="connsiteX33" fmla="*/ 3464120 w 3464385"/>
              <a:gd name="connsiteY33" fmla="*/ 104029 h 1020417"/>
              <a:gd name="connsiteX34" fmla="*/ 3329114 w 3464385"/>
              <a:gd name="connsiteY34" fmla="*/ 33958 h 1020417"/>
              <a:gd name="connsiteX35" fmla="*/ 3194604 w 3464385"/>
              <a:gd name="connsiteY35" fmla="*/ 0 h 1020417"/>
              <a:gd name="connsiteX36" fmla="*/ 3154847 w 3464385"/>
              <a:gd name="connsiteY36" fmla="*/ 13252 h 1020417"/>
              <a:gd name="connsiteX37" fmla="*/ 3075334 w 3464385"/>
              <a:gd name="connsiteY37" fmla="*/ 53008 h 1020417"/>
              <a:gd name="connsiteX38" fmla="*/ 3022326 w 3464385"/>
              <a:gd name="connsiteY38" fmla="*/ 119269 h 1020417"/>
              <a:gd name="connsiteX39" fmla="*/ 2995821 w 3464385"/>
              <a:gd name="connsiteY39" fmla="*/ 145774 h 1020417"/>
              <a:gd name="connsiteX40" fmla="*/ 2916308 w 3464385"/>
              <a:gd name="connsiteY40" fmla="*/ 238539 h 1020417"/>
              <a:gd name="connsiteX41" fmla="*/ 2836795 w 3464385"/>
              <a:gd name="connsiteY41" fmla="*/ 291548 h 1020417"/>
              <a:gd name="connsiteX42" fmla="*/ 2783787 w 3464385"/>
              <a:gd name="connsiteY42" fmla="*/ 304800 h 1020417"/>
              <a:gd name="connsiteX43" fmla="*/ 2651265 w 3464385"/>
              <a:gd name="connsiteY43" fmla="*/ 357808 h 1020417"/>
              <a:gd name="connsiteX44" fmla="*/ 2585004 w 3464385"/>
              <a:gd name="connsiteY44" fmla="*/ 371061 h 1020417"/>
              <a:gd name="connsiteX45" fmla="*/ 2452482 w 3464385"/>
              <a:gd name="connsiteY45" fmla="*/ 397565 h 1020417"/>
              <a:gd name="connsiteX46" fmla="*/ 2333213 w 3464385"/>
              <a:gd name="connsiteY46" fmla="*/ 410817 h 1020417"/>
              <a:gd name="connsiteX47" fmla="*/ 2240447 w 3464385"/>
              <a:gd name="connsiteY47" fmla="*/ 424069 h 1020417"/>
              <a:gd name="connsiteX48" fmla="*/ 2134430 w 3464385"/>
              <a:gd name="connsiteY48" fmla="*/ 437321 h 1020417"/>
              <a:gd name="connsiteX49" fmla="*/ 2015160 w 3464385"/>
              <a:gd name="connsiteY49" fmla="*/ 463826 h 1020417"/>
              <a:gd name="connsiteX50" fmla="*/ 1962152 w 3464385"/>
              <a:gd name="connsiteY50" fmla="*/ 477078 h 1020417"/>
              <a:gd name="connsiteX51" fmla="*/ 1895891 w 3464385"/>
              <a:gd name="connsiteY51" fmla="*/ 490330 h 1020417"/>
              <a:gd name="connsiteX52" fmla="*/ 1842882 w 3464385"/>
              <a:gd name="connsiteY52" fmla="*/ 503582 h 1020417"/>
              <a:gd name="connsiteX53" fmla="*/ 1577839 w 3464385"/>
              <a:gd name="connsiteY53" fmla="*/ 543339 h 1020417"/>
              <a:gd name="connsiteX54" fmla="*/ 1339300 w 3464385"/>
              <a:gd name="connsiteY54" fmla="*/ 596348 h 1020417"/>
              <a:gd name="connsiteX55" fmla="*/ 1233282 w 3464385"/>
              <a:gd name="connsiteY55" fmla="*/ 609600 h 1020417"/>
              <a:gd name="connsiteX56" fmla="*/ 1114013 w 3464385"/>
              <a:gd name="connsiteY56" fmla="*/ 622852 h 1020417"/>
              <a:gd name="connsiteX57" fmla="*/ 1047752 w 3464385"/>
              <a:gd name="connsiteY57" fmla="*/ 636104 h 1020417"/>
              <a:gd name="connsiteX58" fmla="*/ 822465 w 3464385"/>
              <a:gd name="connsiteY58" fmla="*/ 662608 h 1020417"/>
              <a:gd name="connsiteX59" fmla="*/ 570674 w 3464385"/>
              <a:gd name="connsiteY59" fmla="*/ 636104 h 1020417"/>
              <a:gd name="connsiteX60" fmla="*/ 530917 w 3464385"/>
              <a:gd name="connsiteY60" fmla="*/ 609600 h 1020417"/>
              <a:gd name="connsiteX61" fmla="*/ 451404 w 3464385"/>
              <a:gd name="connsiteY61" fmla="*/ 516835 h 1020417"/>
              <a:gd name="connsiteX62" fmla="*/ 398395 w 3464385"/>
              <a:gd name="connsiteY62" fmla="*/ 463826 h 1020417"/>
              <a:gd name="connsiteX63" fmla="*/ 385143 w 3464385"/>
              <a:gd name="connsiteY63" fmla="*/ 318052 h 1020417"/>
              <a:gd name="connsiteX64" fmla="*/ 398395 w 3464385"/>
              <a:gd name="connsiteY64" fmla="*/ 265043 h 1020417"/>
              <a:gd name="connsiteX65" fmla="*/ 451404 w 3464385"/>
              <a:gd name="connsiteY65" fmla="*/ 185530 h 1020417"/>
              <a:gd name="connsiteX66" fmla="*/ 411647 w 3464385"/>
              <a:gd name="connsiteY66" fmla="*/ 145774 h 1020417"/>
              <a:gd name="connsiteX0" fmla="*/ 451404 w 3465736"/>
              <a:gd name="connsiteY0" fmla="*/ 212035 h 1020417"/>
              <a:gd name="connsiteX1" fmla="*/ 318882 w 3465736"/>
              <a:gd name="connsiteY1" fmla="*/ 92765 h 1020417"/>
              <a:gd name="connsiteX2" fmla="*/ 67091 w 3465736"/>
              <a:gd name="connsiteY2" fmla="*/ 145774 h 1020417"/>
              <a:gd name="connsiteX3" fmla="*/ 830 w 3465736"/>
              <a:gd name="connsiteY3" fmla="*/ 225287 h 1020417"/>
              <a:gd name="connsiteX4" fmla="*/ 14082 w 3465736"/>
              <a:gd name="connsiteY4" fmla="*/ 437321 h 1020417"/>
              <a:gd name="connsiteX5" fmla="*/ 27334 w 3465736"/>
              <a:gd name="connsiteY5" fmla="*/ 477078 h 1020417"/>
              <a:gd name="connsiteX6" fmla="*/ 53839 w 3465736"/>
              <a:gd name="connsiteY6" fmla="*/ 583095 h 1020417"/>
              <a:gd name="connsiteX7" fmla="*/ 67091 w 3465736"/>
              <a:gd name="connsiteY7" fmla="*/ 636104 h 1020417"/>
              <a:gd name="connsiteX8" fmla="*/ 93595 w 3465736"/>
              <a:gd name="connsiteY8" fmla="*/ 755374 h 1020417"/>
              <a:gd name="connsiteX9" fmla="*/ 106847 w 3465736"/>
              <a:gd name="connsiteY9" fmla="*/ 795130 h 1020417"/>
              <a:gd name="connsiteX10" fmla="*/ 146604 w 3465736"/>
              <a:gd name="connsiteY10" fmla="*/ 927652 h 1020417"/>
              <a:gd name="connsiteX11" fmla="*/ 265874 w 3465736"/>
              <a:gd name="connsiteY11" fmla="*/ 993913 h 1020417"/>
              <a:gd name="connsiteX12" fmla="*/ 305630 w 3465736"/>
              <a:gd name="connsiteY12" fmla="*/ 1007165 h 1020417"/>
              <a:gd name="connsiteX13" fmla="*/ 345387 w 3465736"/>
              <a:gd name="connsiteY13" fmla="*/ 1020417 h 1020417"/>
              <a:gd name="connsiteX14" fmla="*/ 504413 w 3465736"/>
              <a:gd name="connsiteY14" fmla="*/ 1007165 h 1020417"/>
              <a:gd name="connsiteX15" fmla="*/ 623682 w 3465736"/>
              <a:gd name="connsiteY15" fmla="*/ 980661 h 1020417"/>
              <a:gd name="connsiteX16" fmla="*/ 703195 w 3465736"/>
              <a:gd name="connsiteY16" fmla="*/ 954156 h 1020417"/>
              <a:gd name="connsiteX17" fmla="*/ 742952 w 3465736"/>
              <a:gd name="connsiteY17" fmla="*/ 927652 h 1020417"/>
              <a:gd name="connsiteX18" fmla="*/ 822465 w 3465736"/>
              <a:gd name="connsiteY18" fmla="*/ 901148 h 1020417"/>
              <a:gd name="connsiteX19" fmla="*/ 915230 w 3465736"/>
              <a:gd name="connsiteY19" fmla="*/ 874643 h 1020417"/>
              <a:gd name="connsiteX20" fmla="*/ 1047752 w 3465736"/>
              <a:gd name="connsiteY20" fmla="*/ 821635 h 1020417"/>
              <a:gd name="connsiteX21" fmla="*/ 1087508 w 3465736"/>
              <a:gd name="connsiteY21" fmla="*/ 808382 h 1020417"/>
              <a:gd name="connsiteX22" fmla="*/ 1206778 w 3465736"/>
              <a:gd name="connsiteY22" fmla="*/ 781878 h 1020417"/>
              <a:gd name="connsiteX23" fmla="*/ 1299543 w 3465736"/>
              <a:gd name="connsiteY23" fmla="*/ 755374 h 1020417"/>
              <a:gd name="connsiteX24" fmla="*/ 1750117 w 3465736"/>
              <a:gd name="connsiteY24" fmla="*/ 715617 h 1020417"/>
              <a:gd name="connsiteX25" fmla="*/ 1869387 w 3465736"/>
              <a:gd name="connsiteY25" fmla="*/ 702365 h 1020417"/>
              <a:gd name="connsiteX26" fmla="*/ 2081421 w 3465736"/>
              <a:gd name="connsiteY26" fmla="*/ 675861 h 1020417"/>
              <a:gd name="connsiteX27" fmla="*/ 2757282 w 3465736"/>
              <a:gd name="connsiteY27" fmla="*/ 636104 h 1020417"/>
              <a:gd name="connsiteX28" fmla="*/ 2969317 w 3465736"/>
              <a:gd name="connsiteY28" fmla="*/ 583095 h 1020417"/>
              <a:gd name="connsiteX29" fmla="*/ 3141595 w 3465736"/>
              <a:gd name="connsiteY29" fmla="*/ 530087 h 1020417"/>
              <a:gd name="connsiteX30" fmla="*/ 3207856 w 3465736"/>
              <a:gd name="connsiteY30" fmla="*/ 490330 h 1020417"/>
              <a:gd name="connsiteX31" fmla="*/ 3274117 w 3465736"/>
              <a:gd name="connsiteY31" fmla="*/ 424069 h 1020417"/>
              <a:gd name="connsiteX32" fmla="*/ 3408792 w 3465736"/>
              <a:gd name="connsiteY32" fmla="*/ 340912 h 1020417"/>
              <a:gd name="connsiteX33" fmla="*/ 3464120 w 3465736"/>
              <a:gd name="connsiteY33" fmla="*/ 104029 h 1020417"/>
              <a:gd name="connsiteX34" fmla="*/ 3329114 w 3465736"/>
              <a:gd name="connsiteY34" fmla="*/ 33958 h 1020417"/>
              <a:gd name="connsiteX35" fmla="*/ 3194604 w 3465736"/>
              <a:gd name="connsiteY35" fmla="*/ 0 h 1020417"/>
              <a:gd name="connsiteX36" fmla="*/ 3154847 w 3465736"/>
              <a:gd name="connsiteY36" fmla="*/ 13252 h 1020417"/>
              <a:gd name="connsiteX37" fmla="*/ 3075334 w 3465736"/>
              <a:gd name="connsiteY37" fmla="*/ 53008 h 1020417"/>
              <a:gd name="connsiteX38" fmla="*/ 3022326 w 3465736"/>
              <a:gd name="connsiteY38" fmla="*/ 119269 h 1020417"/>
              <a:gd name="connsiteX39" fmla="*/ 2995821 w 3465736"/>
              <a:gd name="connsiteY39" fmla="*/ 145774 h 1020417"/>
              <a:gd name="connsiteX40" fmla="*/ 2916308 w 3465736"/>
              <a:gd name="connsiteY40" fmla="*/ 238539 h 1020417"/>
              <a:gd name="connsiteX41" fmla="*/ 2836795 w 3465736"/>
              <a:gd name="connsiteY41" fmla="*/ 291548 h 1020417"/>
              <a:gd name="connsiteX42" fmla="*/ 2783787 w 3465736"/>
              <a:gd name="connsiteY42" fmla="*/ 304800 h 1020417"/>
              <a:gd name="connsiteX43" fmla="*/ 2651265 w 3465736"/>
              <a:gd name="connsiteY43" fmla="*/ 357808 h 1020417"/>
              <a:gd name="connsiteX44" fmla="*/ 2585004 w 3465736"/>
              <a:gd name="connsiteY44" fmla="*/ 371061 h 1020417"/>
              <a:gd name="connsiteX45" fmla="*/ 2452482 w 3465736"/>
              <a:gd name="connsiteY45" fmla="*/ 397565 h 1020417"/>
              <a:gd name="connsiteX46" fmla="*/ 2333213 w 3465736"/>
              <a:gd name="connsiteY46" fmla="*/ 410817 h 1020417"/>
              <a:gd name="connsiteX47" fmla="*/ 2240447 w 3465736"/>
              <a:gd name="connsiteY47" fmla="*/ 424069 h 1020417"/>
              <a:gd name="connsiteX48" fmla="*/ 2134430 w 3465736"/>
              <a:gd name="connsiteY48" fmla="*/ 437321 h 1020417"/>
              <a:gd name="connsiteX49" fmla="*/ 2015160 w 3465736"/>
              <a:gd name="connsiteY49" fmla="*/ 463826 h 1020417"/>
              <a:gd name="connsiteX50" fmla="*/ 1962152 w 3465736"/>
              <a:gd name="connsiteY50" fmla="*/ 477078 h 1020417"/>
              <a:gd name="connsiteX51" fmla="*/ 1895891 w 3465736"/>
              <a:gd name="connsiteY51" fmla="*/ 490330 h 1020417"/>
              <a:gd name="connsiteX52" fmla="*/ 1842882 w 3465736"/>
              <a:gd name="connsiteY52" fmla="*/ 503582 h 1020417"/>
              <a:gd name="connsiteX53" fmla="*/ 1577839 w 3465736"/>
              <a:gd name="connsiteY53" fmla="*/ 543339 h 1020417"/>
              <a:gd name="connsiteX54" fmla="*/ 1339300 w 3465736"/>
              <a:gd name="connsiteY54" fmla="*/ 596348 h 1020417"/>
              <a:gd name="connsiteX55" fmla="*/ 1233282 w 3465736"/>
              <a:gd name="connsiteY55" fmla="*/ 609600 h 1020417"/>
              <a:gd name="connsiteX56" fmla="*/ 1114013 w 3465736"/>
              <a:gd name="connsiteY56" fmla="*/ 622852 h 1020417"/>
              <a:gd name="connsiteX57" fmla="*/ 1047752 w 3465736"/>
              <a:gd name="connsiteY57" fmla="*/ 636104 h 1020417"/>
              <a:gd name="connsiteX58" fmla="*/ 822465 w 3465736"/>
              <a:gd name="connsiteY58" fmla="*/ 662608 h 1020417"/>
              <a:gd name="connsiteX59" fmla="*/ 570674 w 3465736"/>
              <a:gd name="connsiteY59" fmla="*/ 636104 h 1020417"/>
              <a:gd name="connsiteX60" fmla="*/ 530917 w 3465736"/>
              <a:gd name="connsiteY60" fmla="*/ 609600 h 1020417"/>
              <a:gd name="connsiteX61" fmla="*/ 451404 w 3465736"/>
              <a:gd name="connsiteY61" fmla="*/ 516835 h 1020417"/>
              <a:gd name="connsiteX62" fmla="*/ 398395 w 3465736"/>
              <a:gd name="connsiteY62" fmla="*/ 463826 h 1020417"/>
              <a:gd name="connsiteX63" fmla="*/ 385143 w 3465736"/>
              <a:gd name="connsiteY63" fmla="*/ 318052 h 1020417"/>
              <a:gd name="connsiteX64" fmla="*/ 398395 w 3465736"/>
              <a:gd name="connsiteY64" fmla="*/ 265043 h 1020417"/>
              <a:gd name="connsiteX65" fmla="*/ 451404 w 3465736"/>
              <a:gd name="connsiteY65" fmla="*/ 185530 h 1020417"/>
              <a:gd name="connsiteX66" fmla="*/ 411647 w 3465736"/>
              <a:gd name="connsiteY66" fmla="*/ 145774 h 1020417"/>
              <a:gd name="connsiteX0" fmla="*/ 451404 w 3465736"/>
              <a:gd name="connsiteY0" fmla="*/ 212035 h 1020417"/>
              <a:gd name="connsiteX1" fmla="*/ 318882 w 3465736"/>
              <a:gd name="connsiteY1" fmla="*/ 92765 h 1020417"/>
              <a:gd name="connsiteX2" fmla="*/ 67091 w 3465736"/>
              <a:gd name="connsiteY2" fmla="*/ 145774 h 1020417"/>
              <a:gd name="connsiteX3" fmla="*/ 830 w 3465736"/>
              <a:gd name="connsiteY3" fmla="*/ 225287 h 1020417"/>
              <a:gd name="connsiteX4" fmla="*/ 14082 w 3465736"/>
              <a:gd name="connsiteY4" fmla="*/ 437321 h 1020417"/>
              <a:gd name="connsiteX5" fmla="*/ 27334 w 3465736"/>
              <a:gd name="connsiteY5" fmla="*/ 477078 h 1020417"/>
              <a:gd name="connsiteX6" fmla="*/ 53839 w 3465736"/>
              <a:gd name="connsiteY6" fmla="*/ 583095 h 1020417"/>
              <a:gd name="connsiteX7" fmla="*/ 67091 w 3465736"/>
              <a:gd name="connsiteY7" fmla="*/ 636104 h 1020417"/>
              <a:gd name="connsiteX8" fmla="*/ 93595 w 3465736"/>
              <a:gd name="connsiteY8" fmla="*/ 755374 h 1020417"/>
              <a:gd name="connsiteX9" fmla="*/ 106847 w 3465736"/>
              <a:gd name="connsiteY9" fmla="*/ 795130 h 1020417"/>
              <a:gd name="connsiteX10" fmla="*/ 146604 w 3465736"/>
              <a:gd name="connsiteY10" fmla="*/ 927652 h 1020417"/>
              <a:gd name="connsiteX11" fmla="*/ 265874 w 3465736"/>
              <a:gd name="connsiteY11" fmla="*/ 993913 h 1020417"/>
              <a:gd name="connsiteX12" fmla="*/ 305630 w 3465736"/>
              <a:gd name="connsiteY12" fmla="*/ 1007165 h 1020417"/>
              <a:gd name="connsiteX13" fmla="*/ 345387 w 3465736"/>
              <a:gd name="connsiteY13" fmla="*/ 1020417 h 1020417"/>
              <a:gd name="connsiteX14" fmla="*/ 504413 w 3465736"/>
              <a:gd name="connsiteY14" fmla="*/ 1007165 h 1020417"/>
              <a:gd name="connsiteX15" fmla="*/ 623682 w 3465736"/>
              <a:gd name="connsiteY15" fmla="*/ 980661 h 1020417"/>
              <a:gd name="connsiteX16" fmla="*/ 703195 w 3465736"/>
              <a:gd name="connsiteY16" fmla="*/ 954156 h 1020417"/>
              <a:gd name="connsiteX17" fmla="*/ 742952 w 3465736"/>
              <a:gd name="connsiteY17" fmla="*/ 927652 h 1020417"/>
              <a:gd name="connsiteX18" fmla="*/ 822465 w 3465736"/>
              <a:gd name="connsiteY18" fmla="*/ 901148 h 1020417"/>
              <a:gd name="connsiteX19" fmla="*/ 915230 w 3465736"/>
              <a:gd name="connsiteY19" fmla="*/ 874643 h 1020417"/>
              <a:gd name="connsiteX20" fmla="*/ 1047752 w 3465736"/>
              <a:gd name="connsiteY20" fmla="*/ 821635 h 1020417"/>
              <a:gd name="connsiteX21" fmla="*/ 1087508 w 3465736"/>
              <a:gd name="connsiteY21" fmla="*/ 808382 h 1020417"/>
              <a:gd name="connsiteX22" fmla="*/ 1206778 w 3465736"/>
              <a:gd name="connsiteY22" fmla="*/ 781878 h 1020417"/>
              <a:gd name="connsiteX23" fmla="*/ 1299543 w 3465736"/>
              <a:gd name="connsiteY23" fmla="*/ 755374 h 1020417"/>
              <a:gd name="connsiteX24" fmla="*/ 1750117 w 3465736"/>
              <a:gd name="connsiteY24" fmla="*/ 715617 h 1020417"/>
              <a:gd name="connsiteX25" fmla="*/ 1869387 w 3465736"/>
              <a:gd name="connsiteY25" fmla="*/ 702365 h 1020417"/>
              <a:gd name="connsiteX26" fmla="*/ 2081421 w 3465736"/>
              <a:gd name="connsiteY26" fmla="*/ 675861 h 1020417"/>
              <a:gd name="connsiteX27" fmla="*/ 2757282 w 3465736"/>
              <a:gd name="connsiteY27" fmla="*/ 636104 h 1020417"/>
              <a:gd name="connsiteX28" fmla="*/ 2969317 w 3465736"/>
              <a:gd name="connsiteY28" fmla="*/ 583095 h 1020417"/>
              <a:gd name="connsiteX29" fmla="*/ 3141595 w 3465736"/>
              <a:gd name="connsiteY29" fmla="*/ 530087 h 1020417"/>
              <a:gd name="connsiteX30" fmla="*/ 3207856 w 3465736"/>
              <a:gd name="connsiteY30" fmla="*/ 490330 h 1020417"/>
              <a:gd name="connsiteX31" fmla="*/ 3274117 w 3465736"/>
              <a:gd name="connsiteY31" fmla="*/ 424069 h 1020417"/>
              <a:gd name="connsiteX32" fmla="*/ 3408792 w 3465736"/>
              <a:gd name="connsiteY32" fmla="*/ 340912 h 1020417"/>
              <a:gd name="connsiteX33" fmla="*/ 3464120 w 3465736"/>
              <a:gd name="connsiteY33" fmla="*/ 104029 h 1020417"/>
              <a:gd name="connsiteX34" fmla="*/ 3329114 w 3465736"/>
              <a:gd name="connsiteY34" fmla="*/ 33958 h 1020417"/>
              <a:gd name="connsiteX35" fmla="*/ 3194604 w 3465736"/>
              <a:gd name="connsiteY35" fmla="*/ 0 h 1020417"/>
              <a:gd name="connsiteX36" fmla="*/ 3154847 w 3465736"/>
              <a:gd name="connsiteY36" fmla="*/ 13252 h 1020417"/>
              <a:gd name="connsiteX37" fmla="*/ 3075334 w 3465736"/>
              <a:gd name="connsiteY37" fmla="*/ 53008 h 1020417"/>
              <a:gd name="connsiteX38" fmla="*/ 3022326 w 3465736"/>
              <a:gd name="connsiteY38" fmla="*/ 119269 h 1020417"/>
              <a:gd name="connsiteX39" fmla="*/ 2995821 w 3465736"/>
              <a:gd name="connsiteY39" fmla="*/ 145774 h 1020417"/>
              <a:gd name="connsiteX40" fmla="*/ 2916308 w 3465736"/>
              <a:gd name="connsiteY40" fmla="*/ 238539 h 1020417"/>
              <a:gd name="connsiteX41" fmla="*/ 2836795 w 3465736"/>
              <a:gd name="connsiteY41" fmla="*/ 291548 h 1020417"/>
              <a:gd name="connsiteX42" fmla="*/ 2783787 w 3465736"/>
              <a:gd name="connsiteY42" fmla="*/ 304800 h 1020417"/>
              <a:gd name="connsiteX43" fmla="*/ 2651265 w 3465736"/>
              <a:gd name="connsiteY43" fmla="*/ 357808 h 1020417"/>
              <a:gd name="connsiteX44" fmla="*/ 2585004 w 3465736"/>
              <a:gd name="connsiteY44" fmla="*/ 371061 h 1020417"/>
              <a:gd name="connsiteX45" fmla="*/ 2452482 w 3465736"/>
              <a:gd name="connsiteY45" fmla="*/ 397565 h 1020417"/>
              <a:gd name="connsiteX46" fmla="*/ 2333213 w 3465736"/>
              <a:gd name="connsiteY46" fmla="*/ 410817 h 1020417"/>
              <a:gd name="connsiteX47" fmla="*/ 2240447 w 3465736"/>
              <a:gd name="connsiteY47" fmla="*/ 424069 h 1020417"/>
              <a:gd name="connsiteX48" fmla="*/ 2134430 w 3465736"/>
              <a:gd name="connsiteY48" fmla="*/ 437321 h 1020417"/>
              <a:gd name="connsiteX49" fmla="*/ 2015160 w 3465736"/>
              <a:gd name="connsiteY49" fmla="*/ 463826 h 1020417"/>
              <a:gd name="connsiteX50" fmla="*/ 1962152 w 3465736"/>
              <a:gd name="connsiteY50" fmla="*/ 477078 h 1020417"/>
              <a:gd name="connsiteX51" fmla="*/ 1895891 w 3465736"/>
              <a:gd name="connsiteY51" fmla="*/ 490330 h 1020417"/>
              <a:gd name="connsiteX52" fmla="*/ 1842882 w 3465736"/>
              <a:gd name="connsiteY52" fmla="*/ 503582 h 1020417"/>
              <a:gd name="connsiteX53" fmla="*/ 1577839 w 3465736"/>
              <a:gd name="connsiteY53" fmla="*/ 543339 h 1020417"/>
              <a:gd name="connsiteX54" fmla="*/ 1339300 w 3465736"/>
              <a:gd name="connsiteY54" fmla="*/ 596348 h 1020417"/>
              <a:gd name="connsiteX55" fmla="*/ 1233282 w 3465736"/>
              <a:gd name="connsiteY55" fmla="*/ 609600 h 1020417"/>
              <a:gd name="connsiteX56" fmla="*/ 1114013 w 3465736"/>
              <a:gd name="connsiteY56" fmla="*/ 622852 h 1020417"/>
              <a:gd name="connsiteX57" fmla="*/ 1047752 w 3465736"/>
              <a:gd name="connsiteY57" fmla="*/ 636104 h 1020417"/>
              <a:gd name="connsiteX58" fmla="*/ 822465 w 3465736"/>
              <a:gd name="connsiteY58" fmla="*/ 662608 h 1020417"/>
              <a:gd name="connsiteX59" fmla="*/ 570674 w 3465736"/>
              <a:gd name="connsiteY59" fmla="*/ 636104 h 1020417"/>
              <a:gd name="connsiteX60" fmla="*/ 530917 w 3465736"/>
              <a:gd name="connsiteY60" fmla="*/ 609600 h 1020417"/>
              <a:gd name="connsiteX61" fmla="*/ 451404 w 3465736"/>
              <a:gd name="connsiteY61" fmla="*/ 516835 h 1020417"/>
              <a:gd name="connsiteX62" fmla="*/ 398395 w 3465736"/>
              <a:gd name="connsiteY62" fmla="*/ 463826 h 1020417"/>
              <a:gd name="connsiteX63" fmla="*/ 385143 w 3465736"/>
              <a:gd name="connsiteY63" fmla="*/ 318052 h 1020417"/>
              <a:gd name="connsiteX64" fmla="*/ 398395 w 3465736"/>
              <a:gd name="connsiteY64" fmla="*/ 265043 h 1020417"/>
              <a:gd name="connsiteX65" fmla="*/ 451404 w 3465736"/>
              <a:gd name="connsiteY65" fmla="*/ 185530 h 1020417"/>
              <a:gd name="connsiteX66" fmla="*/ 411647 w 3465736"/>
              <a:gd name="connsiteY66" fmla="*/ 145774 h 1020417"/>
              <a:gd name="connsiteX0" fmla="*/ 451404 w 3466627"/>
              <a:gd name="connsiteY0" fmla="*/ 212035 h 1020417"/>
              <a:gd name="connsiteX1" fmla="*/ 318882 w 3466627"/>
              <a:gd name="connsiteY1" fmla="*/ 92765 h 1020417"/>
              <a:gd name="connsiteX2" fmla="*/ 67091 w 3466627"/>
              <a:gd name="connsiteY2" fmla="*/ 145774 h 1020417"/>
              <a:gd name="connsiteX3" fmla="*/ 830 w 3466627"/>
              <a:gd name="connsiteY3" fmla="*/ 225287 h 1020417"/>
              <a:gd name="connsiteX4" fmla="*/ 14082 w 3466627"/>
              <a:gd name="connsiteY4" fmla="*/ 437321 h 1020417"/>
              <a:gd name="connsiteX5" fmla="*/ 27334 w 3466627"/>
              <a:gd name="connsiteY5" fmla="*/ 477078 h 1020417"/>
              <a:gd name="connsiteX6" fmla="*/ 53839 w 3466627"/>
              <a:gd name="connsiteY6" fmla="*/ 583095 h 1020417"/>
              <a:gd name="connsiteX7" fmla="*/ 67091 w 3466627"/>
              <a:gd name="connsiteY7" fmla="*/ 636104 h 1020417"/>
              <a:gd name="connsiteX8" fmla="*/ 93595 w 3466627"/>
              <a:gd name="connsiteY8" fmla="*/ 755374 h 1020417"/>
              <a:gd name="connsiteX9" fmla="*/ 106847 w 3466627"/>
              <a:gd name="connsiteY9" fmla="*/ 795130 h 1020417"/>
              <a:gd name="connsiteX10" fmla="*/ 146604 w 3466627"/>
              <a:gd name="connsiteY10" fmla="*/ 927652 h 1020417"/>
              <a:gd name="connsiteX11" fmla="*/ 265874 w 3466627"/>
              <a:gd name="connsiteY11" fmla="*/ 993913 h 1020417"/>
              <a:gd name="connsiteX12" fmla="*/ 305630 w 3466627"/>
              <a:gd name="connsiteY12" fmla="*/ 1007165 h 1020417"/>
              <a:gd name="connsiteX13" fmla="*/ 345387 w 3466627"/>
              <a:gd name="connsiteY13" fmla="*/ 1020417 h 1020417"/>
              <a:gd name="connsiteX14" fmla="*/ 504413 w 3466627"/>
              <a:gd name="connsiteY14" fmla="*/ 1007165 h 1020417"/>
              <a:gd name="connsiteX15" fmla="*/ 623682 w 3466627"/>
              <a:gd name="connsiteY15" fmla="*/ 980661 h 1020417"/>
              <a:gd name="connsiteX16" fmla="*/ 703195 w 3466627"/>
              <a:gd name="connsiteY16" fmla="*/ 954156 h 1020417"/>
              <a:gd name="connsiteX17" fmla="*/ 742952 w 3466627"/>
              <a:gd name="connsiteY17" fmla="*/ 927652 h 1020417"/>
              <a:gd name="connsiteX18" fmla="*/ 822465 w 3466627"/>
              <a:gd name="connsiteY18" fmla="*/ 901148 h 1020417"/>
              <a:gd name="connsiteX19" fmla="*/ 915230 w 3466627"/>
              <a:gd name="connsiteY19" fmla="*/ 874643 h 1020417"/>
              <a:gd name="connsiteX20" fmla="*/ 1047752 w 3466627"/>
              <a:gd name="connsiteY20" fmla="*/ 821635 h 1020417"/>
              <a:gd name="connsiteX21" fmla="*/ 1087508 w 3466627"/>
              <a:gd name="connsiteY21" fmla="*/ 808382 h 1020417"/>
              <a:gd name="connsiteX22" fmla="*/ 1206778 w 3466627"/>
              <a:gd name="connsiteY22" fmla="*/ 781878 h 1020417"/>
              <a:gd name="connsiteX23" fmla="*/ 1299543 w 3466627"/>
              <a:gd name="connsiteY23" fmla="*/ 755374 h 1020417"/>
              <a:gd name="connsiteX24" fmla="*/ 1750117 w 3466627"/>
              <a:gd name="connsiteY24" fmla="*/ 715617 h 1020417"/>
              <a:gd name="connsiteX25" fmla="*/ 1869387 w 3466627"/>
              <a:gd name="connsiteY25" fmla="*/ 702365 h 1020417"/>
              <a:gd name="connsiteX26" fmla="*/ 2081421 w 3466627"/>
              <a:gd name="connsiteY26" fmla="*/ 675861 h 1020417"/>
              <a:gd name="connsiteX27" fmla="*/ 2757282 w 3466627"/>
              <a:gd name="connsiteY27" fmla="*/ 636104 h 1020417"/>
              <a:gd name="connsiteX28" fmla="*/ 2969317 w 3466627"/>
              <a:gd name="connsiteY28" fmla="*/ 583095 h 1020417"/>
              <a:gd name="connsiteX29" fmla="*/ 3141595 w 3466627"/>
              <a:gd name="connsiteY29" fmla="*/ 530087 h 1020417"/>
              <a:gd name="connsiteX30" fmla="*/ 3207856 w 3466627"/>
              <a:gd name="connsiteY30" fmla="*/ 490330 h 1020417"/>
              <a:gd name="connsiteX31" fmla="*/ 3274117 w 3466627"/>
              <a:gd name="connsiteY31" fmla="*/ 424069 h 1020417"/>
              <a:gd name="connsiteX32" fmla="*/ 3408792 w 3466627"/>
              <a:gd name="connsiteY32" fmla="*/ 340912 h 1020417"/>
              <a:gd name="connsiteX33" fmla="*/ 3464120 w 3466627"/>
              <a:gd name="connsiteY33" fmla="*/ 104029 h 1020417"/>
              <a:gd name="connsiteX34" fmla="*/ 3329114 w 3466627"/>
              <a:gd name="connsiteY34" fmla="*/ 33958 h 1020417"/>
              <a:gd name="connsiteX35" fmla="*/ 3194604 w 3466627"/>
              <a:gd name="connsiteY35" fmla="*/ 0 h 1020417"/>
              <a:gd name="connsiteX36" fmla="*/ 3154847 w 3466627"/>
              <a:gd name="connsiteY36" fmla="*/ 13252 h 1020417"/>
              <a:gd name="connsiteX37" fmla="*/ 3075334 w 3466627"/>
              <a:gd name="connsiteY37" fmla="*/ 53008 h 1020417"/>
              <a:gd name="connsiteX38" fmla="*/ 3022326 w 3466627"/>
              <a:gd name="connsiteY38" fmla="*/ 119269 h 1020417"/>
              <a:gd name="connsiteX39" fmla="*/ 2995821 w 3466627"/>
              <a:gd name="connsiteY39" fmla="*/ 145774 h 1020417"/>
              <a:gd name="connsiteX40" fmla="*/ 2916308 w 3466627"/>
              <a:gd name="connsiteY40" fmla="*/ 238539 h 1020417"/>
              <a:gd name="connsiteX41" fmla="*/ 2836795 w 3466627"/>
              <a:gd name="connsiteY41" fmla="*/ 291548 h 1020417"/>
              <a:gd name="connsiteX42" fmla="*/ 2783787 w 3466627"/>
              <a:gd name="connsiteY42" fmla="*/ 304800 h 1020417"/>
              <a:gd name="connsiteX43" fmla="*/ 2651265 w 3466627"/>
              <a:gd name="connsiteY43" fmla="*/ 357808 h 1020417"/>
              <a:gd name="connsiteX44" fmla="*/ 2585004 w 3466627"/>
              <a:gd name="connsiteY44" fmla="*/ 371061 h 1020417"/>
              <a:gd name="connsiteX45" fmla="*/ 2452482 w 3466627"/>
              <a:gd name="connsiteY45" fmla="*/ 397565 h 1020417"/>
              <a:gd name="connsiteX46" fmla="*/ 2333213 w 3466627"/>
              <a:gd name="connsiteY46" fmla="*/ 410817 h 1020417"/>
              <a:gd name="connsiteX47" fmla="*/ 2240447 w 3466627"/>
              <a:gd name="connsiteY47" fmla="*/ 424069 h 1020417"/>
              <a:gd name="connsiteX48" fmla="*/ 2134430 w 3466627"/>
              <a:gd name="connsiteY48" fmla="*/ 437321 h 1020417"/>
              <a:gd name="connsiteX49" fmla="*/ 2015160 w 3466627"/>
              <a:gd name="connsiteY49" fmla="*/ 463826 h 1020417"/>
              <a:gd name="connsiteX50" fmla="*/ 1962152 w 3466627"/>
              <a:gd name="connsiteY50" fmla="*/ 477078 h 1020417"/>
              <a:gd name="connsiteX51" fmla="*/ 1895891 w 3466627"/>
              <a:gd name="connsiteY51" fmla="*/ 490330 h 1020417"/>
              <a:gd name="connsiteX52" fmla="*/ 1842882 w 3466627"/>
              <a:gd name="connsiteY52" fmla="*/ 503582 h 1020417"/>
              <a:gd name="connsiteX53" fmla="*/ 1577839 w 3466627"/>
              <a:gd name="connsiteY53" fmla="*/ 543339 h 1020417"/>
              <a:gd name="connsiteX54" fmla="*/ 1339300 w 3466627"/>
              <a:gd name="connsiteY54" fmla="*/ 596348 h 1020417"/>
              <a:gd name="connsiteX55" fmla="*/ 1233282 w 3466627"/>
              <a:gd name="connsiteY55" fmla="*/ 609600 h 1020417"/>
              <a:gd name="connsiteX56" fmla="*/ 1114013 w 3466627"/>
              <a:gd name="connsiteY56" fmla="*/ 622852 h 1020417"/>
              <a:gd name="connsiteX57" fmla="*/ 1047752 w 3466627"/>
              <a:gd name="connsiteY57" fmla="*/ 636104 h 1020417"/>
              <a:gd name="connsiteX58" fmla="*/ 822465 w 3466627"/>
              <a:gd name="connsiteY58" fmla="*/ 662608 h 1020417"/>
              <a:gd name="connsiteX59" fmla="*/ 570674 w 3466627"/>
              <a:gd name="connsiteY59" fmla="*/ 636104 h 1020417"/>
              <a:gd name="connsiteX60" fmla="*/ 530917 w 3466627"/>
              <a:gd name="connsiteY60" fmla="*/ 609600 h 1020417"/>
              <a:gd name="connsiteX61" fmla="*/ 451404 w 3466627"/>
              <a:gd name="connsiteY61" fmla="*/ 516835 h 1020417"/>
              <a:gd name="connsiteX62" fmla="*/ 398395 w 3466627"/>
              <a:gd name="connsiteY62" fmla="*/ 463826 h 1020417"/>
              <a:gd name="connsiteX63" fmla="*/ 385143 w 3466627"/>
              <a:gd name="connsiteY63" fmla="*/ 318052 h 1020417"/>
              <a:gd name="connsiteX64" fmla="*/ 398395 w 3466627"/>
              <a:gd name="connsiteY64" fmla="*/ 265043 h 1020417"/>
              <a:gd name="connsiteX65" fmla="*/ 451404 w 3466627"/>
              <a:gd name="connsiteY65" fmla="*/ 185530 h 1020417"/>
              <a:gd name="connsiteX66" fmla="*/ 411647 w 3466627"/>
              <a:gd name="connsiteY66" fmla="*/ 145774 h 1020417"/>
              <a:gd name="connsiteX0" fmla="*/ 451404 w 3466627"/>
              <a:gd name="connsiteY0" fmla="*/ 212035 h 1020417"/>
              <a:gd name="connsiteX1" fmla="*/ 318882 w 3466627"/>
              <a:gd name="connsiteY1" fmla="*/ 92765 h 1020417"/>
              <a:gd name="connsiteX2" fmla="*/ 67091 w 3466627"/>
              <a:gd name="connsiteY2" fmla="*/ 145774 h 1020417"/>
              <a:gd name="connsiteX3" fmla="*/ 830 w 3466627"/>
              <a:gd name="connsiteY3" fmla="*/ 225287 h 1020417"/>
              <a:gd name="connsiteX4" fmla="*/ 14082 w 3466627"/>
              <a:gd name="connsiteY4" fmla="*/ 437321 h 1020417"/>
              <a:gd name="connsiteX5" fmla="*/ 27334 w 3466627"/>
              <a:gd name="connsiteY5" fmla="*/ 477078 h 1020417"/>
              <a:gd name="connsiteX6" fmla="*/ 53839 w 3466627"/>
              <a:gd name="connsiteY6" fmla="*/ 583095 h 1020417"/>
              <a:gd name="connsiteX7" fmla="*/ 67091 w 3466627"/>
              <a:gd name="connsiteY7" fmla="*/ 636104 h 1020417"/>
              <a:gd name="connsiteX8" fmla="*/ 93595 w 3466627"/>
              <a:gd name="connsiteY8" fmla="*/ 755374 h 1020417"/>
              <a:gd name="connsiteX9" fmla="*/ 106847 w 3466627"/>
              <a:gd name="connsiteY9" fmla="*/ 795130 h 1020417"/>
              <a:gd name="connsiteX10" fmla="*/ 146604 w 3466627"/>
              <a:gd name="connsiteY10" fmla="*/ 927652 h 1020417"/>
              <a:gd name="connsiteX11" fmla="*/ 265874 w 3466627"/>
              <a:gd name="connsiteY11" fmla="*/ 993913 h 1020417"/>
              <a:gd name="connsiteX12" fmla="*/ 305630 w 3466627"/>
              <a:gd name="connsiteY12" fmla="*/ 1007165 h 1020417"/>
              <a:gd name="connsiteX13" fmla="*/ 345387 w 3466627"/>
              <a:gd name="connsiteY13" fmla="*/ 1020417 h 1020417"/>
              <a:gd name="connsiteX14" fmla="*/ 504413 w 3466627"/>
              <a:gd name="connsiteY14" fmla="*/ 1007165 h 1020417"/>
              <a:gd name="connsiteX15" fmla="*/ 623682 w 3466627"/>
              <a:gd name="connsiteY15" fmla="*/ 980661 h 1020417"/>
              <a:gd name="connsiteX16" fmla="*/ 703195 w 3466627"/>
              <a:gd name="connsiteY16" fmla="*/ 954156 h 1020417"/>
              <a:gd name="connsiteX17" fmla="*/ 742952 w 3466627"/>
              <a:gd name="connsiteY17" fmla="*/ 927652 h 1020417"/>
              <a:gd name="connsiteX18" fmla="*/ 822465 w 3466627"/>
              <a:gd name="connsiteY18" fmla="*/ 901148 h 1020417"/>
              <a:gd name="connsiteX19" fmla="*/ 915230 w 3466627"/>
              <a:gd name="connsiteY19" fmla="*/ 874643 h 1020417"/>
              <a:gd name="connsiteX20" fmla="*/ 1047752 w 3466627"/>
              <a:gd name="connsiteY20" fmla="*/ 821635 h 1020417"/>
              <a:gd name="connsiteX21" fmla="*/ 1087508 w 3466627"/>
              <a:gd name="connsiteY21" fmla="*/ 808382 h 1020417"/>
              <a:gd name="connsiteX22" fmla="*/ 1206778 w 3466627"/>
              <a:gd name="connsiteY22" fmla="*/ 781878 h 1020417"/>
              <a:gd name="connsiteX23" fmla="*/ 1299543 w 3466627"/>
              <a:gd name="connsiteY23" fmla="*/ 755374 h 1020417"/>
              <a:gd name="connsiteX24" fmla="*/ 1750117 w 3466627"/>
              <a:gd name="connsiteY24" fmla="*/ 715617 h 1020417"/>
              <a:gd name="connsiteX25" fmla="*/ 1869387 w 3466627"/>
              <a:gd name="connsiteY25" fmla="*/ 702365 h 1020417"/>
              <a:gd name="connsiteX26" fmla="*/ 2081421 w 3466627"/>
              <a:gd name="connsiteY26" fmla="*/ 675861 h 1020417"/>
              <a:gd name="connsiteX27" fmla="*/ 2757282 w 3466627"/>
              <a:gd name="connsiteY27" fmla="*/ 636104 h 1020417"/>
              <a:gd name="connsiteX28" fmla="*/ 2969317 w 3466627"/>
              <a:gd name="connsiteY28" fmla="*/ 583095 h 1020417"/>
              <a:gd name="connsiteX29" fmla="*/ 3141595 w 3466627"/>
              <a:gd name="connsiteY29" fmla="*/ 530087 h 1020417"/>
              <a:gd name="connsiteX30" fmla="*/ 3274117 w 3466627"/>
              <a:gd name="connsiteY30" fmla="*/ 424069 h 1020417"/>
              <a:gd name="connsiteX31" fmla="*/ 3408792 w 3466627"/>
              <a:gd name="connsiteY31" fmla="*/ 340912 h 1020417"/>
              <a:gd name="connsiteX32" fmla="*/ 3464120 w 3466627"/>
              <a:gd name="connsiteY32" fmla="*/ 104029 h 1020417"/>
              <a:gd name="connsiteX33" fmla="*/ 3329114 w 3466627"/>
              <a:gd name="connsiteY33" fmla="*/ 33958 h 1020417"/>
              <a:gd name="connsiteX34" fmla="*/ 3194604 w 3466627"/>
              <a:gd name="connsiteY34" fmla="*/ 0 h 1020417"/>
              <a:gd name="connsiteX35" fmla="*/ 3154847 w 3466627"/>
              <a:gd name="connsiteY35" fmla="*/ 13252 h 1020417"/>
              <a:gd name="connsiteX36" fmla="*/ 3075334 w 3466627"/>
              <a:gd name="connsiteY36" fmla="*/ 53008 h 1020417"/>
              <a:gd name="connsiteX37" fmla="*/ 3022326 w 3466627"/>
              <a:gd name="connsiteY37" fmla="*/ 119269 h 1020417"/>
              <a:gd name="connsiteX38" fmla="*/ 2995821 w 3466627"/>
              <a:gd name="connsiteY38" fmla="*/ 145774 h 1020417"/>
              <a:gd name="connsiteX39" fmla="*/ 2916308 w 3466627"/>
              <a:gd name="connsiteY39" fmla="*/ 238539 h 1020417"/>
              <a:gd name="connsiteX40" fmla="*/ 2836795 w 3466627"/>
              <a:gd name="connsiteY40" fmla="*/ 291548 h 1020417"/>
              <a:gd name="connsiteX41" fmla="*/ 2783787 w 3466627"/>
              <a:gd name="connsiteY41" fmla="*/ 304800 h 1020417"/>
              <a:gd name="connsiteX42" fmla="*/ 2651265 w 3466627"/>
              <a:gd name="connsiteY42" fmla="*/ 357808 h 1020417"/>
              <a:gd name="connsiteX43" fmla="*/ 2585004 w 3466627"/>
              <a:gd name="connsiteY43" fmla="*/ 371061 h 1020417"/>
              <a:gd name="connsiteX44" fmla="*/ 2452482 w 3466627"/>
              <a:gd name="connsiteY44" fmla="*/ 397565 h 1020417"/>
              <a:gd name="connsiteX45" fmla="*/ 2333213 w 3466627"/>
              <a:gd name="connsiteY45" fmla="*/ 410817 h 1020417"/>
              <a:gd name="connsiteX46" fmla="*/ 2240447 w 3466627"/>
              <a:gd name="connsiteY46" fmla="*/ 424069 h 1020417"/>
              <a:gd name="connsiteX47" fmla="*/ 2134430 w 3466627"/>
              <a:gd name="connsiteY47" fmla="*/ 437321 h 1020417"/>
              <a:gd name="connsiteX48" fmla="*/ 2015160 w 3466627"/>
              <a:gd name="connsiteY48" fmla="*/ 463826 h 1020417"/>
              <a:gd name="connsiteX49" fmla="*/ 1962152 w 3466627"/>
              <a:gd name="connsiteY49" fmla="*/ 477078 h 1020417"/>
              <a:gd name="connsiteX50" fmla="*/ 1895891 w 3466627"/>
              <a:gd name="connsiteY50" fmla="*/ 490330 h 1020417"/>
              <a:gd name="connsiteX51" fmla="*/ 1842882 w 3466627"/>
              <a:gd name="connsiteY51" fmla="*/ 503582 h 1020417"/>
              <a:gd name="connsiteX52" fmla="*/ 1577839 w 3466627"/>
              <a:gd name="connsiteY52" fmla="*/ 543339 h 1020417"/>
              <a:gd name="connsiteX53" fmla="*/ 1339300 w 3466627"/>
              <a:gd name="connsiteY53" fmla="*/ 596348 h 1020417"/>
              <a:gd name="connsiteX54" fmla="*/ 1233282 w 3466627"/>
              <a:gd name="connsiteY54" fmla="*/ 609600 h 1020417"/>
              <a:gd name="connsiteX55" fmla="*/ 1114013 w 3466627"/>
              <a:gd name="connsiteY55" fmla="*/ 622852 h 1020417"/>
              <a:gd name="connsiteX56" fmla="*/ 1047752 w 3466627"/>
              <a:gd name="connsiteY56" fmla="*/ 636104 h 1020417"/>
              <a:gd name="connsiteX57" fmla="*/ 822465 w 3466627"/>
              <a:gd name="connsiteY57" fmla="*/ 662608 h 1020417"/>
              <a:gd name="connsiteX58" fmla="*/ 570674 w 3466627"/>
              <a:gd name="connsiteY58" fmla="*/ 636104 h 1020417"/>
              <a:gd name="connsiteX59" fmla="*/ 530917 w 3466627"/>
              <a:gd name="connsiteY59" fmla="*/ 609600 h 1020417"/>
              <a:gd name="connsiteX60" fmla="*/ 451404 w 3466627"/>
              <a:gd name="connsiteY60" fmla="*/ 516835 h 1020417"/>
              <a:gd name="connsiteX61" fmla="*/ 398395 w 3466627"/>
              <a:gd name="connsiteY61" fmla="*/ 463826 h 1020417"/>
              <a:gd name="connsiteX62" fmla="*/ 385143 w 3466627"/>
              <a:gd name="connsiteY62" fmla="*/ 318052 h 1020417"/>
              <a:gd name="connsiteX63" fmla="*/ 398395 w 3466627"/>
              <a:gd name="connsiteY63" fmla="*/ 265043 h 1020417"/>
              <a:gd name="connsiteX64" fmla="*/ 451404 w 3466627"/>
              <a:gd name="connsiteY64" fmla="*/ 185530 h 1020417"/>
              <a:gd name="connsiteX65" fmla="*/ 411647 w 3466627"/>
              <a:gd name="connsiteY65" fmla="*/ 145774 h 1020417"/>
              <a:gd name="connsiteX0" fmla="*/ 451404 w 3466627"/>
              <a:gd name="connsiteY0" fmla="*/ 212035 h 1020417"/>
              <a:gd name="connsiteX1" fmla="*/ 318882 w 3466627"/>
              <a:gd name="connsiteY1" fmla="*/ 92765 h 1020417"/>
              <a:gd name="connsiteX2" fmla="*/ 67091 w 3466627"/>
              <a:gd name="connsiteY2" fmla="*/ 145774 h 1020417"/>
              <a:gd name="connsiteX3" fmla="*/ 830 w 3466627"/>
              <a:gd name="connsiteY3" fmla="*/ 225287 h 1020417"/>
              <a:gd name="connsiteX4" fmla="*/ 14082 w 3466627"/>
              <a:gd name="connsiteY4" fmla="*/ 437321 h 1020417"/>
              <a:gd name="connsiteX5" fmla="*/ 27334 w 3466627"/>
              <a:gd name="connsiteY5" fmla="*/ 477078 h 1020417"/>
              <a:gd name="connsiteX6" fmla="*/ 53839 w 3466627"/>
              <a:gd name="connsiteY6" fmla="*/ 583095 h 1020417"/>
              <a:gd name="connsiteX7" fmla="*/ 67091 w 3466627"/>
              <a:gd name="connsiteY7" fmla="*/ 636104 h 1020417"/>
              <a:gd name="connsiteX8" fmla="*/ 93595 w 3466627"/>
              <a:gd name="connsiteY8" fmla="*/ 755374 h 1020417"/>
              <a:gd name="connsiteX9" fmla="*/ 106847 w 3466627"/>
              <a:gd name="connsiteY9" fmla="*/ 795130 h 1020417"/>
              <a:gd name="connsiteX10" fmla="*/ 146604 w 3466627"/>
              <a:gd name="connsiteY10" fmla="*/ 927652 h 1020417"/>
              <a:gd name="connsiteX11" fmla="*/ 265874 w 3466627"/>
              <a:gd name="connsiteY11" fmla="*/ 993913 h 1020417"/>
              <a:gd name="connsiteX12" fmla="*/ 305630 w 3466627"/>
              <a:gd name="connsiteY12" fmla="*/ 1007165 h 1020417"/>
              <a:gd name="connsiteX13" fmla="*/ 345387 w 3466627"/>
              <a:gd name="connsiteY13" fmla="*/ 1020417 h 1020417"/>
              <a:gd name="connsiteX14" fmla="*/ 504413 w 3466627"/>
              <a:gd name="connsiteY14" fmla="*/ 1007165 h 1020417"/>
              <a:gd name="connsiteX15" fmla="*/ 623682 w 3466627"/>
              <a:gd name="connsiteY15" fmla="*/ 980661 h 1020417"/>
              <a:gd name="connsiteX16" fmla="*/ 703195 w 3466627"/>
              <a:gd name="connsiteY16" fmla="*/ 954156 h 1020417"/>
              <a:gd name="connsiteX17" fmla="*/ 742952 w 3466627"/>
              <a:gd name="connsiteY17" fmla="*/ 927652 h 1020417"/>
              <a:gd name="connsiteX18" fmla="*/ 822465 w 3466627"/>
              <a:gd name="connsiteY18" fmla="*/ 901148 h 1020417"/>
              <a:gd name="connsiteX19" fmla="*/ 915230 w 3466627"/>
              <a:gd name="connsiteY19" fmla="*/ 874643 h 1020417"/>
              <a:gd name="connsiteX20" fmla="*/ 1047752 w 3466627"/>
              <a:gd name="connsiteY20" fmla="*/ 821635 h 1020417"/>
              <a:gd name="connsiteX21" fmla="*/ 1087508 w 3466627"/>
              <a:gd name="connsiteY21" fmla="*/ 808382 h 1020417"/>
              <a:gd name="connsiteX22" fmla="*/ 1206778 w 3466627"/>
              <a:gd name="connsiteY22" fmla="*/ 781878 h 1020417"/>
              <a:gd name="connsiteX23" fmla="*/ 1299543 w 3466627"/>
              <a:gd name="connsiteY23" fmla="*/ 755374 h 1020417"/>
              <a:gd name="connsiteX24" fmla="*/ 1750117 w 3466627"/>
              <a:gd name="connsiteY24" fmla="*/ 715617 h 1020417"/>
              <a:gd name="connsiteX25" fmla="*/ 1869387 w 3466627"/>
              <a:gd name="connsiteY25" fmla="*/ 702365 h 1020417"/>
              <a:gd name="connsiteX26" fmla="*/ 2081421 w 3466627"/>
              <a:gd name="connsiteY26" fmla="*/ 675861 h 1020417"/>
              <a:gd name="connsiteX27" fmla="*/ 2757282 w 3466627"/>
              <a:gd name="connsiteY27" fmla="*/ 636104 h 1020417"/>
              <a:gd name="connsiteX28" fmla="*/ 2969317 w 3466627"/>
              <a:gd name="connsiteY28" fmla="*/ 583095 h 1020417"/>
              <a:gd name="connsiteX29" fmla="*/ 3141595 w 3466627"/>
              <a:gd name="connsiteY29" fmla="*/ 530087 h 1020417"/>
              <a:gd name="connsiteX30" fmla="*/ 3274117 w 3466627"/>
              <a:gd name="connsiteY30" fmla="*/ 424069 h 1020417"/>
              <a:gd name="connsiteX31" fmla="*/ 3408792 w 3466627"/>
              <a:gd name="connsiteY31" fmla="*/ 340912 h 1020417"/>
              <a:gd name="connsiteX32" fmla="*/ 3464120 w 3466627"/>
              <a:gd name="connsiteY32" fmla="*/ 104029 h 1020417"/>
              <a:gd name="connsiteX33" fmla="*/ 3329114 w 3466627"/>
              <a:gd name="connsiteY33" fmla="*/ 33958 h 1020417"/>
              <a:gd name="connsiteX34" fmla="*/ 3194604 w 3466627"/>
              <a:gd name="connsiteY34" fmla="*/ 0 h 1020417"/>
              <a:gd name="connsiteX35" fmla="*/ 3154847 w 3466627"/>
              <a:gd name="connsiteY35" fmla="*/ 13252 h 1020417"/>
              <a:gd name="connsiteX36" fmla="*/ 3075334 w 3466627"/>
              <a:gd name="connsiteY36" fmla="*/ 53008 h 1020417"/>
              <a:gd name="connsiteX37" fmla="*/ 3022326 w 3466627"/>
              <a:gd name="connsiteY37" fmla="*/ 119269 h 1020417"/>
              <a:gd name="connsiteX38" fmla="*/ 2916308 w 3466627"/>
              <a:gd name="connsiteY38" fmla="*/ 238539 h 1020417"/>
              <a:gd name="connsiteX39" fmla="*/ 2836795 w 3466627"/>
              <a:gd name="connsiteY39" fmla="*/ 291548 h 1020417"/>
              <a:gd name="connsiteX40" fmla="*/ 2783787 w 3466627"/>
              <a:gd name="connsiteY40" fmla="*/ 304800 h 1020417"/>
              <a:gd name="connsiteX41" fmla="*/ 2651265 w 3466627"/>
              <a:gd name="connsiteY41" fmla="*/ 357808 h 1020417"/>
              <a:gd name="connsiteX42" fmla="*/ 2585004 w 3466627"/>
              <a:gd name="connsiteY42" fmla="*/ 371061 h 1020417"/>
              <a:gd name="connsiteX43" fmla="*/ 2452482 w 3466627"/>
              <a:gd name="connsiteY43" fmla="*/ 397565 h 1020417"/>
              <a:gd name="connsiteX44" fmla="*/ 2333213 w 3466627"/>
              <a:gd name="connsiteY44" fmla="*/ 410817 h 1020417"/>
              <a:gd name="connsiteX45" fmla="*/ 2240447 w 3466627"/>
              <a:gd name="connsiteY45" fmla="*/ 424069 h 1020417"/>
              <a:gd name="connsiteX46" fmla="*/ 2134430 w 3466627"/>
              <a:gd name="connsiteY46" fmla="*/ 437321 h 1020417"/>
              <a:gd name="connsiteX47" fmla="*/ 2015160 w 3466627"/>
              <a:gd name="connsiteY47" fmla="*/ 463826 h 1020417"/>
              <a:gd name="connsiteX48" fmla="*/ 1962152 w 3466627"/>
              <a:gd name="connsiteY48" fmla="*/ 477078 h 1020417"/>
              <a:gd name="connsiteX49" fmla="*/ 1895891 w 3466627"/>
              <a:gd name="connsiteY49" fmla="*/ 490330 h 1020417"/>
              <a:gd name="connsiteX50" fmla="*/ 1842882 w 3466627"/>
              <a:gd name="connsiteY50" fmla="*/ 503582 h 1020417"/>
              <a:gd name="connsiteX51" fmla="*/ 1577839 w 3466627"/>
              <a:gd name="connsiteY51" fmla="*/ 543339 h 1020417"/>
              <a:gd name="connsiteX52" fmla="*/ 1339300 w 3466627"/>
              <a:gd name="connsiteY52" fmla="*/ 596348 h 1020417"/>
              <a:gd name="connsiteX53" fmla="*/ 1233282 w 3466627"/>
              <a:gd name="connsiteY53" fmla="*/ 609600 h 1020417"/>
              <a:gd name="connsiteX54" fmla="*/ 1114013 w 3466627"/>
              <a:gd name="connsiteY54" fmla="*/ 622852 h 1020417"/>
              <a:gd name="connsiteX55" fmla="*/ 1047752 w 3466627"/>
              <a:gd name="connsiteY55" fmla="*/ 636104 h 1020417"/>
              <a:gd name="connsiteX56" fmla="*/ 822465 w 3466627"/>
              <a:gd name="connsiteY56" fmla="*/ 662608 h 1020417"/>
              <a:gd name="connsiteX57" fmla="*/ 570674 w 3466627"/>
              <a:gd name="connsiteY57" fmla="*/ 636104 h 1020417"/>
              <a:gd name="connsiteX58" fmla="*/ 530917 w 3466627"/>
              <a:gd name="connsiteY58" fmla="*/ 609600 h 1020417"/>
              <a:gd name="connsiteX59" fmla="*/ 451404 w 3466627"/>
              <a:gd name="connsiteY59" fmla="*/ 516835 h 1020417"/>
              <a:gd name="connsiteX60" fmla="*/ 398395 w 3466627"/>
              <a:gd name="connsiteY60" fmla="*/ 463826 h 1020417"/>
              <a:gd name="connsiteX61" fmla="*/ 385143 w 3466627"/>
              <a:gd name="connsiteY61" fmla="*/ 318052 h 1020417"/>
              <a:gd name="connsiteX62" fmla="*/ 398395 w 3466627"/>
              <a:gd name="connsiteY62" fmla="*/ 265043 h 1020417"/>
              <a:gd name="connsiteX63" fmla="*/ 451404 w 3466627"/>
              <a:gd name="connsiteY63" fmla="*/ 185530 h 1020417"/>
              <a:gd name="connsiteX64" fmla="*/ 411647 w 3466627"/>
              <a:gd name="connsiteY64" fmla="*/ 145774 h 1020417"/>
              <a:gd name="connsiteX0" fmla="*/ 451404 w 3466627"/>
              <a:gd name="connsiteY0" fmla="*/ 212035 h 1020417"/>
              <a:gd name="connsiteX1" fmla="*/ 318882 w 3466627"/>
              <a:gd name="connsiteY1" fmla="*/ 92765 h 1020417"/>
              <a:gd name="connsiteX2" fmla="*/ 67091 w 3466627"/>
              <a:gd name="connsiteY2" fmla="*/ 145774 h 1020417"/>
              <a:gd name="connsiteX3" fmla="*/ 830 w 3466627"/>
              <a:gd name="connsiteY3" fmla="*/ 225287 h 1020417"/>
              <a:gd name="connsiteX4" fmla="*/ 14082 w 3466627"/>
              <a:gd name="connsiteY4" fmla="*/ 437321 h 1020417"/>
              <a:gd name="connsiteX5" fmla="*/ 27334 w 3466627"/>
              <a:gd name="connsiteY5" fmla="*/ 477078 h 1020417"/>
              <a:gd name="connsiteX6" fmla="*/ 53839 w 3466627"/>
              <a:gd name="connsiteY6" fmla="*/ 583095 h 1020417"/>
              <a:gd name="connsiteX7" fmla="*/ 67091 w 3466627"/>
              <a:gd name="connsiteY7" fmla="*/ 636104 h 1020417"/>
              <a:gd name="connsiteX8" fmla="*/ 93595 w 3466627"/>
              <a:gd name="connsiteY8" fmla="*/ 755374 h 1020417"/>
              <a:gd name="connsiteX9" fmla="*/ 106847 w 3466627"/>
              <a:gd name="connsiteY9" fmla="*/ 795130 h 1020417"/>
              <a:gd name="connsiteX10" fmla="*/ 146604 w 3466627"/>
              <a:gd name="connsiteY10" fmla="*/ 927652 h 1020417"/>
              <a:gd name="connsiteX11" fmla="*/ 265874 w 3466627"/>
              <a:gd name="connsiteY11" fmla="*/ 993913 h 1020417"/>
              <a:gd name="connsiteX12" fmla="*/ 305630 w 3466627"/>
              <a:gd name="connsiteY12" fmla="*/ 1007165 h 1020417"/>
              <a:gd name="connsiteX13" fmla="*/ 345387 w 3466627"/>
              <a:gd name="connsiteY13" fmla="*/ 1020417 h 1020417"/>
              <a:gd name="connsiteX14" fmla="*/ 504413 w 3466627"/>
              <a:gd name="connsiteY14" fmla="*/ 1007165 h 1020417"/>
              <a:gd name="connsiteX15" fmla="*/ 623682 w 3466627"/>
              <a:gd name="connsiteY15" fmla="*/ 980661 h 1020417"/>
              <a:gd name="connsiteX16" fmla="*/ 703195 w 3466627"/>
              <a:gd name="connsiteY16" fmla="*/ 954156 h 1020417"/>
              <a:gd name="connsiteX17" fmla="*/ 742952 w 3466627"/>
              <a:gd name="connsiteY17" fmla="*/ 927652 h 1020417"/>
              <a:gd name="connsiteX18" fmla="*/ 822465 w 3466627"/>
              <a:gd name="connsiteY18" fmla="*/ 901148 h 1020417"/>
              <a:gd name="connsiteX19" fmla="*/ 915230 w 3466627"/>
              <a:gd name="connsiteY19" fmla="*/ 874643 h 1020417"/>
              <a:gd name="connsiteX20" fmla="*/ 1047752 w 3466627"/>
              <a:gd name="connsiteY20" fmla="*/ 821635 h 1020417"/>
              <a:gd name="connsiteX21" fmla="*/ 1087508 w 3466627"/>
              <a:gd name="connsiteY21" fmla="*/ 808382 h 1020417"/>
              <a:gd name="connsiteX22" fmla="*/ 1206778 w 3466627"/>
              <a:gd name="connsiteY22" fmla="*/ 781878 h 1020417"/>
              <a:gd name="connsiteX23" fmla="*/ 1299543 w 3466627"/>
              <a:gd name="connsiteY23" fmla="*/ 755374 h 1020417"/>
              <a:gd name="connsiteX24" fmla="*/ 1750117 w 3466627"/>
              <a:gd name="connsiteY24" fmla="*/ 715617 h 1020417"/>
              <a:gd name="connsiteX25" fmla="*/ 1869387 w 3466627"/>
              <a:gd name="connsiteY25" fmla="*/ 702365 h 1020417"/>
              <a:gd name="connsiteX26" fmla="*/ 2081421 w 3466627"/>
              <a:gd name="connsiteY26" fmla="*/ 675861 h 1020417"/>
              <a:gd name="connsiteX27" fmla="*/ 2757282 w 3466627"/>
              <a:gd name="connsiteY27" fmla="*/ 636104 h 1020417"/>
              <a:gd name="connsiteX28" fmla="*/ 2969317 w 3466627"/>
              <a:gd name="connsiteY28" fmla="*/ 583095 h 1020417"/>
              <a:gd name="connsiteX29" fmla="*/ 3141595 w 3466627"/>
              <a:gd name="connsiteY29" fmla="*/ 530087 h 1020417"/>
              <a:gd name="connsiteX30" fmla="*/ 3274117 w 3466627"/>
              <a:gd name="connsiteY30" fmla="*/ 424069 h 1020417"/>
              <a:gd name="connsiteX31" fmla="*/ 3408792 w 3466627"/>
              <a:gd name="connsiteY31" fmla="*/ 340912 h 1020417"/>
              <a:gd name="connsiteX32" fmla="*/ 3464120 w 3466627"/>
              <a:gd name="connsiteY32" fmla="*/ 104029 h 1020417"/>
              <a:gd name="connsiteX33" fmla="*/ 3329114 w 3466627"/>
              <a:gd name="connsiteY33" fmla="*/ 33958 h 1020417"/>
              <a:gd name="connsiteX34" fmla="*/ 3194604 w 3466627"/>
              <a:gd name="connsiteY34" fmla="*/ 0 h 1020417"/>
              <a:gd name="connsiteX35" fmla="*/ 3154847 w 3466627"/>
              <a:gd name="connsiteY35" fmla="*/ 13252 h 1020417"/>
              <a:gd name="connsiteX36" fmla="*/ 3075334 w 3466627"/>
              <a:gd name="connsiteY36" fmla="*/ 53008 h 1020417"/>
              <a:gd name="connsiteX37" fmla="*/ 3022326 w 3466627"/>
              <a:gd name="connsiteY37" fmla="*/ 119269 h 1020417"/>
              <a:gd name="connsiteX38" fmla="*/ 2946788 w 3466627"/>
              <a:gd name="connsiteY38" fmla="*/ 284259 h 1020417"/>
              <a:gd name="connsiteX39" fmla="*/ 2836795 w 3466627"/>
              <a:gd name="connsiteY39" fmla="*/ 291548 h 1020417"/>
              <a:gd name="connsiteX40" fmla="*/ 2783787 w 3466627"/>
              <a:gd name="connsiteY40" fmla="*/ 304800 h 1020417"/>
              <a:gd name="connsiteX41" fmla="*/ 2651265 w 3466627"/>
              <a:gd name="connsiteY41" fmla="*/ 357808 h 1020417"/>
              <a:gd name="connsiteX42" fmla="*/ 2585004 w 3466627"/>
              <a:gd name="connsiteY42" fmla="*/ 371061 h 1020417"/>
              <a:gd name="connsiteX43" fmla="*/ 2452482 w 3466627"/>
              <a:gd name="connsiteY43" fmla="*/ 397565 h 1020417"/>
              <a:gd name="connsiteX44" fmla="*/ 2333213 w 3466627"/>
              <a:gd name="connsiteY44" fmla="*/ 410817 h 1020417"/>
              <a:gd name="connsiteX45" fmla="*/ 2240447 w 3466627"/>
              <a:gd name="connsiteY45" fmla="*/ 424069 h 1020417"/>
              <a:gd name="connsiteX46" fmla="*/ 2134430 w 3466627"/>
              <a:gd name="connsiteY46" fmla="*/ 437321 h 1020417"/>
              <a:gd name="connsiteX47" fmla="*/ 2015160 w 3466627"/>
              <a:gd name="connsiteY47" fmla="*/ 463826 h 1020417"/>
              <a:gd name="connsiteX48" fmla="*/ 1962152 w 3466627"/>
              <a:gd name="connsiteY48" fmla="*/ 477078 h 1020417"/>
              <a:gd name="connsiteX49" fmla="*/ 1895891 w 3466627"/>
              <a:gd name="connsiteY49" fmla="*/ 490330 h 1020417"/>
              <a:gd name="connsiteX50" fmla="*/ 1842882 w 3466627"/>
              <a:gd name="connsiteY50" fmla="*/ 503582 h 1020417"/>
              <a:gd name="connsiteX51" fmla="*/ 1577839 w 3466627"/>
              <a:gd name="connsiteY51" fmla="*/ 543339 h 1020417"/>
              <a:gd name="connsiteX52" fmla="*/ 1339300 w 3466627"/>
              <a:gd name="connsiteY52" fmla="*/ 596348 h 1020417"/>
              <a:gd name="connsiteX53" fmla="*/ 1233282 w 3466627"/>
              <a:gd name="connsiteY53" fmla="*/ 609600 h 1020417"/>
              <a:gd name="connsiteX54" fmla="*/ 1114013 w 3466627"/>
              <a:gd name="connsiteY54" fmla="*/ 622852 h 1020417"/>
              <a:gd name="connsiteX55" fmla="*/ 1047752 w 3466627"/>
              <a:gd name="connsiteY55" fmla="*/ 636104 h 1020417"/>
              <a:gd name="connsiteX56" fmla="*/ 822465 w 3466627"/>
              <a:gd name="connsiteY56" fmla="*/ 662608 h 1020417"/>
              <a:gd name="connsiteX57" fmla="*/ 570674 w 3466627"/>
              <a:gd name="connsiteY57" fmla="*/ 636104 h 1020417"/>
              <a:gd name="connsiteX58" fmla="*/ 530917 w 3466627"/>
              <a:gd name="connsiteY58" fmla="*/ 609600 h 1020417"/>
              <a:gd name="connsiteX59" fmla="*/ 451404 w 3466627"/>
              <a:gd name="connsiteY59" fmla="*/ 516835 h 1020417"/>
              <a:gd name="connsiteX60" fmla="*/ 398395 w 3466627"/>
              <a:gd name="connsiteY60" fmla="*/ 463826 h 1020417"/>
              <a:gd name="connsiteX61" fmla="*/ 385143 w 3466627"/>
              <a:gd name="connsiteY61" fmla="*/ 318052 h 1020417"/>
              <a:gd name="connsiteX62" fmla="*/ 398395 w 3466627"/>
              <a:gd name="connsiteY62" fmla="*/ 265043 h 1020417"/>
              <a:gd name="connsiteX63" fmla="*/ 451404 w 3466627"/>
              <a:gd name="connsiteY63" fmla="*/ 185530 h 1020417"/>
              <a:gd name="connsiteX64" fmla="*/ 411647 w 3466627"/>
              <a:gd name="connsiteY64" fmla="*/ 145774 h 1020417"/>
              <a:gd name="connsiteX0" fmla="*/ 451404 w 3466627"/>
              <a:gd name="connsiteY0" fmla="*/ 212035 h 1020417"/>
              <a:gd name="connsiteX1" fmla="*/ 318882 w 3466627"/>
              <a:gd name="connsiteY1" fmla="*/ 92765 h 1020417"/>
              <a:gd name="connsiteX2" fmla="*/ 67091 w 3466627"/>
              <a:gd name="connsiteY2" fmla="*/ 145774 h 1020417"/>
              <a:gd name="connsiteX3" fmla="*/ 830 w 3466627"/>
              <a:gd name="connsiteY3" fmla="*/ 225287 h 1020417"/>
              <a:gd name="connsiteX4" fmla="*/ 14082 w 3466627"/>
              <a:gd name="connsiteY4" fmla="*/ 437321 h 1020417"/>
              <a:gd name="connsiteX5" fmla="*/ 27334 w 3466627"/>
              <a:gd name="connsiteY5" fmla="*/ 477078 h 1020417"/>
              <a:gd name="connsiteX6" fmla="*/ 53839 w 3466627"/>
              <a:gd name="connsiteY6" fmla="*/ 583095 h 1020417"/>
              <a:gd name="connsiteX7" fmla="*/ 67091 w 3466627"/>
              <a:gd name="connsiteY7" fmla="*/ 636104 h 1020417"/>
              <a:gd name="connsiteX8" fmla="*/ 93595 w 3466627"/>
              <a:gd name="connsiteY8" fmla="*/ 755374 h 1020417"/>
              <a:gd name="connsiteX9" fmla="*/ 106847 w 3466627"/>
              <a:gd name="connsiteY9" fmla="*/ 795130 h 1020417"/>
              <a:gd name="connsiteX10" fmla="*/ 146604 w 3466627"/>
              <a:gd name="connsiteY10" fmla="*/ 927652 h 1020417"/>
              <a:gd name="connsiteX11" fmla="*/ 265874 w 3466627"/>
              <a:gd name="connsiteY11" fmla="*/ 993913 h 1020417"/>
              <a:gd name="connsiteX12" fmla="*/ 305630 w 3466627"/>
              <a:gd name="connsiteY12" fmla="*/ 1007165 h 1020417"/>
              <a:gd name="connsiteX13" fmla="*/ 345387 w 3466627"/>
              <a:gd name="connsiteY13" fmla="*/ 1020417 h 1020417"/>
              <a:gd name="connsiteX14" fmla="*/ 504413 w 3466627"/>
              <a:gd name="connsiteY14" fmla="*/ 1007165 h 1020417"/>
              <a:gd name="connsiteX15" fmla="*/ 623682 w 3466627"/>
              <a:gd name="connsiteY15" fmla="*/ 980661 h 1020417"/>
              <a:gd name="connsiteX16" fmla="*/ 703195 w 3466627"/>
              <a:gd name="connsiteY16" fmla="*/ 954156 h 1020417"/>
              <a:gd name="connsiteX17" fmla="*/ 742952 w 3466627"/>
              <a:gd name="connsiteY17" fmla="*/ 927652 h 1020417"/>
              <a:gd name="connsiteX18" fmla="*/ 822465 w 3466627"/>
              <a:gd name="connsiteY18" fmla="*/ 901148 h 1020417"/>
              <a:gd name="connsiteX19" fmla="*/ 915230 w 3466627"/>
              <a:gd name="connsiteY19" fmla="*/ 874643 h 1020417"/>
              <a:gd name="connsiteX20" fmla="*/ 1047752 w 3466627"/>
              <a:gd name="connsiteY20" fmla="*/ 821635 h 1020417"/>
              <a:gd name="connsiteX21" fmla="*/ 1087508 w 3466627"/>
              <a:gd name="connsiteY21" fmla="*/ 808382 h 1020417"/>
              <a:gd name="connsiteX22" fmla="*/ 1206778 w 3466627"/>
              <a:gd name="connsiteY22" fmla="*/ 781878 h 1020417"/>
              <a:gd name="connsiteX23" fmla="*/ 1299543 w 3466627"/>
              <a:gd name="connsiteY23" fmla="*/ 755374 h 1020417"/>
              <a:gd name="connsiteX24" fmla="*/ 1750117 w 3466627"/>
              <a:gd name="connsiteY24" fmla="*/ 715617 h 1020417"/>
              <a:gd name="connsiteX25" fmla="*/ 1869387 w 3466627"/>
              <a:gd name="connsiteY25" fmla="*/ 702365 h 1020417"/>
              <a:gd name="connsiteX26" fmla="*/ 2081421 w 3466627"/>
              <a:gd name="connsiteY26" fmla="*/ 675861 h 1020417"/>
              <a:gd name="connsiteX27" fmla="*/ 2757282 w 3466627"/>
              <a:gd name="connsiteY27" fmla="*/ 636104 h 1020417"/>
              <a:gd name="connsiteX28" fmla="*/ 2969317 w 3466627"/>
              <a:gd name="connsiteY28" fmla="*/ 583095 h 1020417"/>
              <a:gd name="connsiteX29" fmla="*/ 3141595 w 3466627"/>
              <a:gd name="connsiteY29" fmla="*/ 530087 h 1020417"/>
              <a:gd name="connsiteX30" fmla="*/ 3274117 w 3466627"/>
              <a:gd name="connsiteY30" fmla="*/ 424069 h 1020417"/>
              <a:gd name="connsiteX31" fmla="*/ 3408792 w 3466627"/>
              <a:gd name="connsiteY31" fmla="*/ 340912 h 1020417"/>
              <a:gd name="connsiteX32" fmla="*/ 3464120 w 3466627"/>
              <a:gd name="connsiteY32" fmla="*/ 104029 h 1020417"/>
              <a:gd name="connsiteX33" fmla="*/ 3329114 w 3466627"/>
              <a:gd name="connsiteY33" fmla="*/ 33958 h 1020417"/>
              <a:gd name="connsiteX34" fmla="*/ 3194604 w 3466627"/>
              <a:gd name="connsiteY34" fmla="*/ 0 h 1020417"/>
              <a:gd name="connsiteX35" fmla="*/ 3154847 w 3466627"/>
              <a:gd name="connsiteY35" fmla="*/ 13252 h 1020417"/>
              <a:gd name="connsiteX36" fmla="*/ 3022326 w 3466627"/>
              <a:gd name="connsiteY36" fmla="*/ 119269 h 1020417"/>
              <a:gd name="connsiteX37" fmla="*/ 2946788 w 3466627"/>
              <a:gd name="connsiteY37" fmla="*/ 284259 h 1020417"/>
              <a:gd name="connsiteX38" fmla="*/ 2836795 w 3466627"/>
              <a:gd name="connsiteY38" fmla="*/ 291548 h 1020417"/>
              <a:gd name="connsiteX39" fmla="*/ 2783787 w 3466627"/>
              <a:gd name="connsiteY39" fmla="*/ 304800 h 1020417"/>
              <a:gd name="connsiteX40" fmla="*/ 2651265 w 3466627"/>
              <a:gd name="connsiteY40" fmla="*/ 357808 h 1020417"/>
              <a:gd name="connsiteX41" fmla="*/ 2585004 w 3466627"/>
              <a:gd name="connsiteY41" fmla="*/ 371061 h 1020417"/>
              <a:gd name="connsiteX42" fmla="*/ 2452482 w 3466627"/>
              <a:gd name="connsiteY42" fmla="*/ 397565 h 1020417"/>
              <a:gd name="connsiteX43" fmla="*/ 2333213 w 3466627"/>
              <a:gd name="connsiteY43" fmla="*/ 410817 h 1020417"/>
              <a:gd name="connsiteX44" fmla="*/ 2240447 w 3466627"/>
              <a:gd name="connsiteY44" fmla="*/ 424069 h 1020417"/>
              <a:gd name="connsiteX45" fmla="*/ 2134430 w 3466627"/>
              <a:gd name="connsiteY45" fmla="*/ 437321 h 1020417"/>
              <a:gd name="connsiteX46" fmla="*/ 2015160 w 3466627"/>
              <a:gd name="connsiteY46" fmla="*/ 463826 h 1020417"/>
              <a:gd name="connsiteX47" fmla="*/ 1962152 w 3466627"/>
              <a:gd name="connsiteY47" fmla="*/ 477078 h 1020417"/>
              <a:gd name="connsiteX48" fmla="*/ 1895891 w 3466627"/>
              <a:gd name="connsiteY48" fmla="*/ 490330 h 1020417"/>
              <a:gd name="connsiteX49" fmla="*/ 1842882 w 3466627"/>
              <a:gd name="connsiteY49" fmla="*/ 503582 h 1020417"/>
              <a:gd name="connsiteX50" fmla="*/ 1577839 w 3466627"/>
              <a:gd name="connsiteY50" fmla="*/ 543339 h 1020417"/>
              <a:gd name="connsiteX51" fmla="*/ 1339300 w 3466627"/>
              <a:gd name="connsiteY51" fmla="*/ 596348 h 1020417"/>
              <a:gd name="connsiteX52" fmla="*/ 1233282 w 3466627"/>
              <a:gd name="connsiteY52" fmla="*/ 609600 h 1020417"/>
              <a:gd name="connsiteX53" fmla="*/ 1114013 w 3466627"/>
              <a:gd name="connsiteY53" fmla="*/ 622852 h 1020417"/>
              <a:gd name="connsiteX54" fmla="*/ 1047752 w 3466627"/>
              <a:gd name="connsiteY54" fmla="*/ 636104 h 1020417"/>
              <a:gd name="connsiteX55" fmla="*/ 822465 w 3466627"/>
              <a:gd name="connsiteY55" fmla="*/ 662608 h 1020417"/>
              <a:gd name="connsiteX56" fmla="*/ 570674 w 3466627"/>
              <a:gd name="connsiteY56" fmla="*/ 636104 h 1020417"/>
              <a:gd name="connsiteX57" fmla="*/ 530917 w 3466627"/>
              <a:gd name="connsiteY57" fmla="*/ 609600 h 1020417"/>
              <a:gd name="connsiteX58" fmla="*/ 451404 w 3466627"/>
              <a:gd name="connsiteY58" fmla="*/ 516835 h 1020417"/>
              <a:gd name="connsiteX59" fmla="*/ 398395 w 3466627"/>
              <a:gd name="connsiteY59" fmla="*/ 463826 h 1020417"/>
              <a:gd name="connsiteX60" fmla="*/ 385143 w 3466627"/>
              <a:gd name="connsiteY60" fmla="*/ 318052 h 1020417"/>
              <a:gd name="connsiteX61" fmla="*/ 398395 w 3466627"/>
              <a:gd name="connsiteY61" fmla="*/ 265043 h 1020417"/>
              <a:gd name="connsiteX62" fmla="*/ 451404 w 3466627"/>
              <a:gd name="connsiteY62" fmla="*/ 185530 h 1020417"/>
              <a:gd name="connsiteX63" fmla="*/ 411647 w 3466627"/>
              <a:gd name="connsiteY63" fmla="*/ 145774 h 1020417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836795 w 3466627"/>
              <a:gd name="connsiteY37" fmla="*/ 283191 h 1012060"/>
              <a:gd name="connsiteX38" fmla="*/ 2783787 w 3466627"/>
              <a:gd name="connsiteY38" fmla="*/ 296443 h 1012060"/>
              <a:gd name="connsiteX39" fmla="*/ 2651265 w 3466627"/>
              <a:gd name="connsiteY39" fmla="*/ 349451 h 1012060"/>
              <a:gd name="connsiteX40" fmla="*/ 2585004 w 3466627"/>
              <a:gd name="connsiteY40" fmla="*/ 362704 h 1012060"/>
              <a:gd name="connsiteX41" fmla="*/ 2452482 w 3466627"/>
              <a:gd name="connsiteY41" fmla="*/ 389208 h 1012060"/>
              <a:gd name="connsiteX42" fmla="*/ 2333213 w 3466627"/>
              <a:gd name="connsiteY42" fmla="*/ 402460 h 1012060"/>
              <a:gd name="connsiteX43" fmla="*/ 2240447 w 3466627"/>
              <a:gd name="connsiteY43" fmla="*/ 415712 h 1012060"/>
              <a:gd name="connsiteX44" fmla="*/ 2134430 w 3466627"/>
              <a:gd name="connsiteY44" fmla="*/ 428964 h 1012060"/>
              <a:gd name="connsiteX45" fmla="*/ 2015160 w 3466627"/>
              <a:gd name="connsiteY45" fmla="*/ 455469 h 1012060"/>
              <a:gd name="connsiteX46" fmla="*/ 1962152 w 3466627"/>
              <a:gd name="connsiteY46" fmla="*/ 468721 h 1012060"/>
              <a:gd name="connsiteX47" fmla="*/ 1895891 w 3466627"/>
              <a:gd name="connsiteY47" fmla="*/ 481973 h 1012060"/>
              <a:gd name="connsiteX48" fmla="*/ 1842882 w 3466627"/>
              <a:gd name="connsiteY48" fmla="*/ 495225 h 1012060"/>
              <a:gd name="connsiteX49" fmla="*/ 1577839 w 3466627"/>
              <a:gd name="connsiteY49" fmla="*/ 534982 h 1012060"/>
              <a:gd name="connsiteX50" fmla="*/ 1339300 w 3466627"/>
              <a:gd name="connsiteY50" fmla="*/ 587991 h 1012060"/>
              <a:gd name="connsiteX51" fmla="*/ 1233282 w 3466627"/>
              <a:gd name="connsiteY51" fmla="*/ 601243 h 1012060"/>
              <a:gd name="connsiteX52" fmla="*/ 1114013 w 3466627"/>
              <a:gd name="connsiteY52" fmla="*/ 614495 h 1012060"/>
              <a:gd name="connsiteX53" fmla="*/ 1047752 w 3466627"/>
              <a:gd name="connsiteY53" fmla="*/ 627747 h 1012060"/>
              <a:gd name="connsiteX54" fmla="*/ 822465 w 3466627"/>
              <a:gd name="connsiteY54" fmla="*/ 654251 h 1012060"/>
              <a:gd name="connsiteX55" fmla="*/ 570674 w 3466627"/>
              <a:gd name="connsiteY55" fmla="*/ 627747 h 1012060"/>
              <a:gd name="connsiteX56" fmla="*/ 530917 w 3466627"/>
              <a:gd name="connsiteY56" fmla="*/ 601243 h 1012060"/>
              <a:gd name="connsiteX57" fmla="*/ 451404 w 3466627"/>
              <a:gd name="connsiteY57" fmla="*/ 508478 h 1012060"/>
              <a:gd name="connsiteX58" fmla="*/ 398395 w 3466627"/>
              <a:gd name="connsiteY58" fmla="*/ 455469 h 1012060"/>
              <a:gd name="connsiteX59" fmla="*/ 385143 w 3466627"/>
              <a:gd name="connsiteY59" fmla="*/ 309695 h 1012060"/>
              <a:gd name="connsiteX60" fmla="*/ 398395 w 3466627"/>
              <a:gd name="connsiteY60" fmla="*/ 256686 h 1012060"/>
              <a:gd name="connsiteX61" fmla="*/ 451404 w 3466627"/>
              <a:gd name="connsiteY61" fmla="*/ 177173 h 1012060"/>
              <a:gd name="connsiteX62" fmla="*/ 411647 w 3466627"/>
              <a:gd name="connsiteY62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83787 w 3466627"/>
              <a:gd name="connsiteY37" fmla="*/ 296443 h 1012060"/>
              <a:gd name="connsiteX38" fmla="*/ 2651265 w 3466627"/>
              <a:gd name="connsiteY38" fmla="*/ 349451 h 1012060"/>
              <a:gd name="connsiteX39" fmla="*/ 2585004 w 3466627"/>
              <a:gd name="connsiteY39" fmla="*/ 362704 h 1012060"/>
              <a:gd name="connsiteX40" fmla="*/ 2452482 w 3466627"/>
              <a:gd name="connsiteY40" fmla="*/ 389208 h 1012060"/>
              <a:gd name="connsiteX41" fmla="*/ 2333213 w 3466627"/>
              <a:gd name="connsiteY41" fmla="*/ 402460 h 1012060"/>
              <a:gd name="connsiteX42" fmla="*/ 2240447 w 3466627"/>
              <a:gd name="connsiteY42" fmla="*/ 415712 h 1012060"/>
              <a:gd name="connsiteX43" fmla="*/ 2134430 w 3466627"/>
              <a:gd name="connsiteY43" fmla="*/ 428964 h 1012060"/>
              <a:gd name="connsiteX44" fmla="*/ 2015160 w 3466627"/>
              <a:gd name="connsiteY44" fmla="*/ 455469 h 1012060"/>
              <a:gd name="connsiteX45" fmla="*/ 1962152 w 3466627"/>
              <a:gd name="connsiteY45" fmla="*/ 468721 h 1012060"/>
              <a:gd name="connsiteX46" fmla="*/ 1895891 w 3466627"/>
              <a:gd name="connsiteY46" fmla="*/ 481973 h 1012060"/>
              <a:gd name="connsiteX47" fmla="*/ 1842882 w 3466627"/>
              <a:gd name="connsiteY47" fmla="*/ 495225 h 1012060"/>
              <a:gd name="connsiteX48" fmla="*/ 1577839 w 3466627"/>
              <a:gd name="connsiteY48" fmla="*/ 534982 h 1012060"/>
              <a:gd name="connsiteX49" fmla="*/ 1339300 w 3466627"/>
              <a:gd name="connsiteY49" fmla="*/ 587991 h 1012060"/>
              <a:gd name="connsiteX50" fmla="*/ 1233282 w 3466627"/>
              <a:gd name="connsiteY50" fmla="*/ 601243 h 1012060"/>
              <a:gd name="connsiteX51" fmla="*/ 1114013 w 3466627"/>
              <a:gd name="connsiteY51" fmla="*/ 614495 h 1012060"/>
              <a:gd name="connsiteX52" fmla="*/ 1047752 w 3466627"/>
              <a:gd name="connsiteY52" fmla="*/ 627747 h 1012060"/>
              <a:gd name="connsiteX53" fmla="*/ 822465 w 3466627"/>
              <a:gd name="connsiteY53" fmla="*/ 654251 h 1012060"/>
              <a:gd name="connsiteX54" fmla="*/ 570674 w 3466627"/>
              <a:gd name="connsiteY54" fmla="*/ 627747 h 1012060"/>
              <a:gd name="connsiteX55" fmla="*/ 530917 w 3466627"/>
              <a:gd name="connsiteY55" fmla="*/ 601243 h 1012060"/>
              <a:gd name="connsiteX56" fmla="*/ 451404 w 3466627"/>
              <a:gd name="connsiteY56" fmla="*/ 508478 h 1012060"/>
              <a:gd name="connsiteX57" fmla="*/ 398395 w 3466627"/>
              <a:gd name="connsiteY57" fmla="*/ 455469 h 1012060"/>
              <a:gd name="connsiteX58" fmla="*/ 385143 w 3466627"/>
              <a:gd name="connsiteY58" fmla="*/ 309695 h 1012060"/>
              <a:gd name="connsiteX59" fmla="*/ 398395 w 3466627"/>
              <a:gd name="connsiteY59" fmla="*/ 256686 h 1012060"/>
              <a:gd name="connsiteX60" fmla="*/ 451404 w 3466627"/>
              <a:gd name="connsiteY60" fmla="*/ 177173 h 1012060"/>
              <a:gd name="connsiteX61" fmla="*/ 411647 w 3466627"/>
              <a:gd name="connsiteY61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651265 w 3466627"/>
              <a:gd name="connsiteY37" fmla="*/ 349451 h 1012060"/>
              <a:gd name="connsiteX38" fmla="*/ 2585004 w 3466627"/>
              <a:gd name="connsiteY38" fmla="*/ 362704 h 1012060"/>
              <a:gd name="connsiteX39" fmla="*/ 2452482 w 3466627"/>
              <a:gd name="connsiteY39" fmla="*/ 389208 h 1012060"/>
              <a:gd name="connsiteX40" fmla="*/ 2333213 w 3466627"/>
              <a:gd name="connsiteY40" fmla="*/ 402460 h 1012060"/>
              <a:gd name="connsiteX41" fmla="*/ 2240447 w 3466627"/>
              <a:gd name="connsiteY41" fmla="*/ 415712 h 1012060"/>
              <a:gd name="connsiteX42" fmla="*/ 2134430 w 3466627"/>
              <a:gd name="connsiteY42" fmla="*/ 428964 h 1012060"/>
              <a:gd name="connsiteX43" fmla="*/ 2015160 w 3466627"/>
              <a:gd name="connsiteY43" fmla="*/ 455469 h 1012060"/>
              <a:gd name="connsiteX44" fmla="*/ 1962152 w 3466627"/>
              <a:gd name="connsiteY44" fmla="*/ 468721 h 1012060"/>
              <a:gd name="connsiteX45" fmla="*/ 1895891 w 3466627"/>
              <a:gd name="connsiteY45" fmla="*/ 481973 h 1012060"/>
              <a:gd name="connsiteX46" fmla="*/ 1842882 w 3466627"/>
              <a:gd name="connsiteY46" fmla="*/ 495225 h 1012060"/>
              <a:gd name="connsiteX47" fmla="*/ 1577839 w 3466627"/>
              <a:gd name="connsiteY47" fmla="*/ 534982 h 1012060"/>
              <a:gd name="connsiteX48" fmla="*/ 1339300 w 3466627"/>
              <a:gd name="connsiteY48" fmla="*/ 587991 h 1012060"/>
              <a:gd name="connsiteX49" fmla="*/ 1233282 w 3466627"/>
              <a:gd name="connsiteY49" fmla="*/ 601243 h 1012060"/>
              <a:gd name="connsiteX50" fmla="*/ 1114013 w 3466627"/>
              <a:gd name="connsiteY50" fmla="*/ 614495 h 1012060"/>
              <a:gd name="connsiteX51" fmla="*/ 1047752 w 3466627"/>
              <a:gd name="connsiteY51" fmla="*/ 627747 h 1012060"/>
              <a:gd name="connsiteX52" fmla="*/ 822465 w 3466627"/>
              <a:gd name="connsiteY52" fmla="*/ 654251 h 1012060"/>
              <a:gd name="connsiteX53" fmla="*/ 570674 w 3466627"/>
              <a:gd name="connsiteY53" fmla="*/ 627747 h 1012060"/>
              <a:gd name="connsiteX54" fmla="*/ 530917 w 3466627"/>
              <a:gd name="connsiteY54" fmla="*/ 601243 h 1012060"/>
              <a:gd name="connsiteX55" fmla="*/ 451404 w 3466627"/>
              <a:gd name="connsiteY55" fmla="*/ 508478 h 1012060"/>
              <a:gd name="connsiteX56" fmla="*/ 398395 w 3466627"/>
              <a:gd name="connsiteY56" fmla="*/ 455469 h 1012060"/>
              <a:gd name="connsiteX57" fmla="*/ 385143 w 3466627"/>
              <a:gd name="connsiteY57" fmla="*/ 309695 h 1012060"/>
              <a:gd name="connsiteX58" fmla="*/ 398395 w 3466627"/>
              <a:gd name="connsiteY58" fmla="*/ 256686 h 1012060"/>
              <a:gd name="connsiteX59" fmla="*/ 451404 w 3466627"/>
              <a:gd name="connsiteY59" fmla="*/ 177173 h 1012060"/>
              <a:gd name="connsiteX60" fmla="*/ 411647 w 3466627"/>
              <a:gd name="connsiteY60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27465 w 3466627"/>
              <a:gd name="connsiteY37" fmla="*/ 429461 h 1012060"/>
              <a:gd name="connsiteX38" fmla="*/ 2585004 w 3466627"/>
              <a:gd name="connsiteY38" fmla="*/ 362704 h 1012060"/>
              <a:gd name="connsiteX39" fmla="*/ 2452482 w 3466627"/>
              <a:gd name="connsiteY39" fmla="*/ 389208 h 1012060"/>
              <a:gd name="connsiteX40" fmla="*/ 2333213 w 3466627"/>
              <a:gd name="connsiteY40" fmla="*/ 402460 h 1012060"/>
              <a:gd name="connsiteX41" fmla="*/ 2240447 w 3466627"/>
              <a:gd name="connsiteY41" fmla="*/ 415712 h 1012060"/>
              <a:gd name="connsiteX42" fmla="*/ 2134430 w 3466627"/>
              <a:gd name="connsiteY42" fmla="*/ 428964 h 1012060"/>
              <a:gd name="connsiteX43" fmla="*/ 2015160 w 3466627"/>
              <a:gd name="connsiteY43" fmla="*/ 455469 h 1012060"/>
              <a:gd name="connsiteX44" fmla="*/ 1962152 w 3466627"/>
              <a:gd name="connsiteY44" fmla="*/ 468721 h 1012060"/>
              <a:gd name="connsiteX45" fmla="*/ 1895891 w 3466627"/>
              <a:gd name="connsiteY45" fmla="*/ 481973 h 1012060"/>
              <a:gd name="connsiteX46" fmla="*/ 1842882 w 3466627"/>
              <a:gd name="connsiteY46" fmla="*/ 495225 h 1012060"/>
              <a:gd name="connsiteX47" fmla="*/ 1577839 w 3466627"/>
              <a:gd name="connsiteY47" fmla="*/ 534982 h 1012060"/>
              <a:gd name="connsiteX48" fmla="*/ 1339300 w 3466627"/>
              <a:gd name="connsiteY48" fmla="*/ 587991 h 1012060"/>
              <a:gd name="connsiteX49" fmla="*/ 1233282 w 3466627"/>
              <a:gd name="connsiteY49" fmla="*/ 601243 h 1012060"/>
              <a:gd name="connsiteX50" fmla="*/ 1114013 w 3466627"/>
              <a:gd name="connsiteY50" fmla="*/ 614495 h 1012060"/>
              <a:gd name="connsiteX51" fmla="*/ 1047752 w 3466627"/>
              <a:gd name="connsiteY51" fmla="*/ 627747 h 1012060"/>
              <a:gd name="connsiteX52" fmla="*/ 822465 w 3466627"/>
              <a:gd name="connsiteY52" fmla="*/ 654251 h 1012060"/>
              <a:gd name="connsiteX53" fmla="*/ 570674 w 3466627"/>
              <a:gd name="connsiteY53" fmla="*/ 627747 h 1012060"/>
              <a:gd name="connsiteX54" fmla="*/ 530917 w 3466627"/>
              <a:gd name="connsiteY54" fmla="*/ 601243 h 1012060"/>
              <a:gd name="connsiteX55" fmla="*/ 451404 w 3466627"/>
              <a:gd name="connsiteY55" fmla="*/ 508478 h 1012060"/>
              <a:gd name="connsiteX56" fmla="*/ 398395 w 3466627"/>
              <a:gd name="connsiteY56" fmla="*/ 455469 h 1012060"/>
              <a:gd name="connsiteX57" fmla="*/ 385143 w 3466627"/>
              <a:gd name="connsiteY57" fmla="*/ 309695 h 1012060"/>
              <a:gd name="connsiteX58" fmla="*/ 398395 w 3466627"/>
              <a:gd name="connsiteY58" fmla="*/ 256686 h 1012060"/>
              <a:gd name="connsiteX59" fmla="*/ 451404 w 3466627"/>
              <a:gd name="connsiteY59" fmla="*/ 177173 h 1012060"/>
              <a:gd name="connsiteX60" fmla="*/ 411647 w 3466627"/>
              <a:gd name="connsiteY60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27465 w 3466627"/>
              <a:gd name="connsiteY37" fmla="*/ 429461 h 1012060"/>
              <a:gd name="connsiteX38" fmla="*/ 2452482 w 3466627"/>
              <a:gd name="connsiteY38" fmla="*/ 389208 h 1012060"/>
              <a:gd name="connsiteX39" fmla="*/ 2333213 w 3466627"/>
              <a:gd name="connsiteY39" fmla="*/ 402460 h 1012060"/>
              <a:gd name="connsiteX40" fmla="*/ 2240447 w 3466627"/>
              <a:gd name="connsiteY40" fmla="*/ 415712 h 1012060"/>
              <a:gd name="connsiteX41" fmla="*/ 2134430 w 3466627"/>
              <a:gd name="connsiteY41" fmla="*/ 428964 h 1012060"/>
              <a:gd name="connsiteX42" fmla="*/ 2015160 w 3466627"/>
              <a:gd name="connsiteY42" fmla="*/ 455469 h 1012060"/>
              <a:gd name="connsiteX43" fmla="*/ 1962152 w 3466627"/>
              <a:gd name="connsiteY43" fmla="*/ 468721 h 1012060"/>
              <a:gd name="connsiteX44" fmla="*/ 1895891 w 3466627"/>
              <a:gd name="connsiteY44" fmla="*/ 481973 h 1012060"/>
              <a:gd name="connsiteX45" fmla="*/ 1842882 w 3466627"/>
              <a:gd name="connsiteY45" fmla="*/ 495225 h 1012060"/>
              <a:gd name="connsiteX46" fmla="*/ 1577839 w 3466627"/>
              <a:gd name="connsiteY46" fmla="*/ 534982 h 1012060"/>
              <a:gd name="connsiteX47" fmla="*/ 1339300 w 3466627"/>
              <a:gd name="connsiteY47" fmla="*/ 587991 h 1012060"/>
              <a:gd name="connsiteX48" fmla="*/ 1233282 w 3466627"/>
              <a:gd name="connsiteY48" fmla="*/ 601243 h 1012060"/>
              <a:gd name="connsiteX49" fmla="*/ 1114013 w 3466627"/>
              <a:gd name="connsiteY49" fmla="*/ 614495 h 1012060"/>
              <a:gd name="connsiteX50" fmla="*/ 1047752 w 3466627"/>
              <a:gd name="connsiteY50" fmla="*/ 627747 h 1012060"/>
              <a:gd name="connsiteX51" fmla="*/ 822465 w 3466627"/>
              <a:gd name="connsiteY51" fmla="*/ 654251 h 1012060"/>
              <a:gd name="connsiteX52" fmla="*/ 570674 w 3466627"/>
              <a:gd name="connsiteY52" fmla="*/ 627747 h 1012060"/>
              <a:gd name="connsiteX53" fmla="*/ 530917 w 3466627"/>
              <a:gd name="connsiteY53" fmla="*/ 601243 h 1012060"/>
              <a:gd name="connsiteX54" fmla="*/ 451404 w 3466627"/>
              <a:gd name="connsiteY54" fmla="*/ 508478 h 1012060"/>
              <a:gd name="connsiteX55" fmla="*/ 398395 w 3466627"/>
              <a:gd name="connsiteY55" fmla="*/ 455469 h 1012060"/>
              <a:gd name="connsiteX56" fmla="*/ 385143 w 3466627"/>
              <a:gd name="connsiteY56" fmla="*/ 309695 h 1012060"/>
              <a:gd name="connsiteX57" fmla="*/ 398395 w 3466627"/>
              <a:gd name="connsiteY57" fmla="*/ 256686 h 1012060"/>
              <a:gd name="connsiteX58" fmla="*/ 451404 w 3466627"/>
              <a:gd name="connsiteY58" fmla="*/ 177173 h 1012060"/>
              <a:gd name="connsiteX59" fmla="*/ 411647 w 3466627"/>
              <a:gd name="connsiteY59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27465 w 3466627"/>
              <a:gd name="connsiteY37" fmla="*/ 429461 h 1012060"/>
              <a:gd name="connsiteX38" fmla="*/ 2333213 w 3466627"/>
              <a:gd name="connsiteY38" fmla="*/ 402460 h 1012060"/>
              <a:gd name="connsiteX39" fmla="*/ 2240447 w 3466627"/>
              <a:gd name="connsiteY39" fmla="*/ 415712 h 1012060"/>
              <a:gd name="connsiteX40" fmla="*/ 2134430 w 3466627"/>
              <a:gd name="connsiteY40" fmla="*/ 428964 h 1012060"/>
              <a:gd name="connsiteX41" fmla="*/ 2015160 w 3466627"/>
              <a:gd name="connsiteY41" fmla="*/ 455469 h 1012060"/>
              <a:gd name="connsiteX42" fmla="*/ 1962152 w 3466627"/>
              <a:gd name="connsiteY42" fmla="*/ 468721 h 1012060"/>
              <a:gd name="connsiteX43" fmla="*/ 1895891 w 3466627"/>
              <a:gd name="connsiteY43" fmla="*/ 481973 h 1012060"/>
              <a:gd name="connsiteX44" fmla="*/ 1842882 w 3466627"/>
              <a:gd name="connsiteY44" fmla="*/ 495225 h 1012060"/>
              <a:gd name="connsiteX45" fmla="*/ 1577839 w 3466627"/>
              <a:gd name="connsiteY45" fmla="*/ 534982 h 1012060"/>
              <a:gd name="connsiteX46" fmla="*/ 1339300 w 3466627"/>
              <a:gd name="connsiteY46" fmla="*/ 587991 h 1012060"/>
              <a:gd name="connsiteX47" fmla="*/ 1233282 w 3466627"/>
              <a:gd name="connsiteY47" fmla="*/ 601243 h 1012060"/>
              <a:gd name="connsiteX48" fmla="*/ 1114013 w 3466627"/>
              <a:gd name="connsiteY48" fmla="*/ 614495 h 1012060"/>
              <a:gd name="connsiteX49" fmla="*/ 1047752 w 3466627"/>
              <a:gd name="connsiteY49" fmla="*/ 627747 h 1012060"/>
              <a:gd name="connsiteX50" fmla="*/ 822465 w 3466627"/>
              <a:gd name="connsiteY50" fmla="*/ 654251 h 1012060"/>
              <a:gd name="connsiteX51" fmla="*/ 570674 w 3466627"/>
              <a:gd name="connsiteY51" fmla="*/ 627747 h 1012060"/>
              <a:gd name="connsiteX52" fmla="*/ 530917 w 3466627"/>
              <a:gd name="connsiteY52" fmla="*/ 601243 h 1012060"/>
              <a:gd name="connsiteX53" fmla="*/ 451404 w 3466627"/>
              <a:gd name="connsiteY53" fmla="*/ 508478 h 1012060"/>
              <a:gd name="connsiteX54" fmla="*/ 398395 w 3466627"/>
              <a:gd name="connsiteY54" fmla="*/ 455469 h 1012060"/>
              <a:gd name="connsiteX55" fmla="*/ 385143 w 3466627"/>
              <a:gd name="connsiteY55" fmla="*/ 309695 h 1012060"/>
              <a:gd name="connsiteX56" fmla="*/ 398395 w 3466627"/>
              <a:gd name="connsiteY56" fmla="*/ 256686 h 1012060"/>
              <a:gd name="connsiteX57" fmla="*/ 451404 w 3466627"/>
              <a:gd name="connsiteY57" fmla="*/ 177173 h 1012060"/>
              <a:gd name="connsiteX58" fmla="*/ 411647 w 3466627"/>
              <a:gd name="connsiteY58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27465 w 3466627"/>
              <a:gd name="connsiteY37" fmla="*/ 429461 h 1012060"/>
              <a:gd name="connsiteX38" fmla="*/ 2240447 w 3466627"/>
              <a:gd name="connsiteY38" fmla="*/ 415712 h 1012060"/>
              <a:gd name="connsiteX39" fmla="*/ 2134430 w 3466627"/>
              <a:gd name="connsiteY39" fmla="*/ 428964 h 1012060"/>
              <a:gd name="connsiteX40" fmla="*/ 2015160 w 3466627"/>
              <a:gd name="connsiteY40" fmla="*/ 455469 h 1012060"/>
              <a:gd name="connsiteX41" fmla="*/ 1962152 w 3466627"/>
              <a:gd name="connsiteY41" fmla="*/ 468721 h 1012060"/>
              <a:gd name="connsiteX42" fmla="*/ 1895891 w 3466627"/>
              <a:gd name="connsiteY42" fmla="*/ 481973 h 1012060"/>
              <a:gd name="connsiteX43" fmla="*/ 1842882 w 3466627"/>
              <a:gd name="connsiteY43" fmla="*/ 495225 h 1012060"/>
              <a:gd name="connsiteX44" fmla="*/ 1577839 w 3466627"/>
              <a:gd name="connsiteY44" fmla="*/ 534982 h 1012060"/>
              <a:gd name="connsiteX45" fmla="*/ 1339300 w 3466627"/>
              <a:gd name="connsiteY45" fmla="*/ 587991 h 1012060"/>
              <a:gd name="connsiteX46" fmla="*/ 1233282 w 3466627"/>
              <a:gd name="connsiteY46" fmla="*/ 601243 h 1012060"/>
              <a:gd name="connsiteX47" fmla="*/ 1114013 w 3466627"/>
              <a:gd name="connsiteY47" fmla="*/ 614495 h 1012060"/>
              <a:gd name="connsiteX48" fmla="*/ 1047752 w 3466627"/>
              <a:gd name="connsiteY48" fmla="*/ 627747 h 1012060"/>
              <a:gd name="connsiteX49" fmla="*/ 822465 w 3466627"/>
              <a:gd name="connsiteY49" fmla="*/ 654251 h 1012060"/>
              <a:gd name="connsiteX50" fmla="*/ 570674 w 3466627"/>
              <a:gd name="connsiteY50" fmla="*/ 627747 h 1012060"/>
              <a:gd name="connsiteX51" fmla="*/ 530917 w 3466627"/>
              <a:gd name="connsiteY51" fmla="*/ 601243 h 1012060"/>
              <a:gd name="connsiteX52" fmla="*/ 451404 w 3466627"/>
              <a:gd name="connsiteY52" fmla="*/ 508478 h 1012060"/>
              <a:gd name="connsiteX53" fmla="*/ 398395 w 3466627"/>
              <a:gd name="connsiteY53" fmla="*/ 455469 h 1012060"/>
              <a:gd name="connsiteX54" fmla="*/ 385143 w 3466627"/>
              <a:gd name="connsiteY54" fmla="*/ 309695 h 1012060"/>
              <a:gd name="connsiteX55" fmla="*/ 398395 w 3466627"/>
              <a:gd name="connsiteY55" fmla="*/ 256686 h 1012060"/>
              <a:gd name="connsiteX56" fmla="*/ 451404 w 3466627"/>
              <a:gd name="connsiteY56" fmla="*/ 177173 h 1012060"/>
              <a:gd name="connsiteX57" fmla="*/ 411647 w 3466627"/>
              <a:gd name="connsiteY57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27465 w 3466627"/>
              <a:gd name="connsiteY37" fmla="*/ 429461 h 1012060"/>
              <a:gd name="connsiteX38" fmla="*/ 2134430 w 3466627"/>
              <a:gd name="connsiteY38" fmla="*/ 428964 h 1012060"/>
              <a:gd name="connsiteX39" fmla="*/ 2015160 w 3466627"/>
              <a:gd name="connsiteY39" fmla="*/ 455469 h 1012060"/>
              <a:gd name="connsiteX40" fmla="*/ 1962152 w 3466627"/>
              <a:gd name="connsiteY40" fmla="*/ 468721 h 1012060"/>
              <a:gd name="connsiteX41" fmla="*/ 1895891 w 3466627"/>
              <a:gd name="connsiteY41" fmla="*/ 481973 h 1012060"/>
              <a:gd name="connsiteX42" fmla="*/ 1842882 w 3466627"/>
              <a:gd name="connsiteY42" fmla="*/ 495225 h 1012060"/>
              <a:gd name="connsiteX43" fmla="*/ 1577839 w 3466627"/>
              <a:gd name="connsiteY43" fmla="*/ 534982 h 1012060"/>
              <a:gd name="connsiteX44" fmla="*/ 1339300 w 3466627"/>
              <a:gd name="connsiteY44" fmla="*/ 587991 h 1012060"/>
              <a:gd name="connsiteX45" fmla="*/ 1233282 w 3466627"/>
              <a:gd name="connsiteY45" fmla="*/ 601243 h 1012060"/>
              <a:gd name="connsiteX46" fmla="*/ 1114013 w 3466627"/>
              <a:gd name="connsiteY46" fmla="*/ 614495 h 1012060"/>
              <a:gd name="connsiteX47" fmla="*/ 1047752 w 3466627"/>
              <a:gd name="connsiteY47" fmla="*/ 627747 h 1012060"/>
              <a:gd name="connsiteX48" fmla="*/ 822465 w 3466627"/>
              <a:gd name="connsiteY48" fmla="*/ 654251 h 1012060"/>
              <a:gd name="connsiteX49" fmla="*/ 570674 w 3466627"/>
              <a:gd name="connsiteY49" fmla="*/ 627747 h 1012060"/>
              <a:gd name="connsiteX50" fmla="*/ 530917 w 3466627"/>
              <a:gd name="connsiteY50" fmla="*/ 601243 h 1012060"/>
              <a:gd name="connsiteX51" fmla="*/ 451404 w 3466627"/>
              <a:gd name="connsiteY51" fmla="*/ 508478 h 1012060"/>
              <a:gd name="connsiteX52" fmla="*/ 398395 w 3466627"/>
              <a:gd name="connsiteY52" fmla="*/ 455469 h 1012060"/>
              <a:gd name="connsiteX53" fmla="*/ 385143 w 3466627"/>
              <a:gd name="connsiteY53" fmla="*/ 309695 h 1012060"/>
              <a:gd name="connsiteX54" fmla="*/ 398395 w 3466627"/>
              <a:gd name="connsiteY54" fmla="*/ 256686 h 1012060"/>
              <a:gd name="connsiteX55" fmla="*/ 451404 w 3466627"/>
              <a:gd name="connsiteY55" fmla="*/ 177173 h 1012060"/>
              <a:gd name="connsiteX56" fmla="*/ 411647 w 3466627"/>
              <a:gd name="connsiteY56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27465 w 3466627"/>
              <a:gd name="connsiteY37" fmla="*/ 429461 h 1012060"/>
              <a:gd name="connsiteX38" fmla="*/ 2015160 w 3466627"/>
              <a:gd name="connsiteY38" fmla="*/ 455469 h 1012060"/>
              <a:gd name="connsiteX39" fmla="*/ 1962152 w 3466627"/>
              <a:gd name="connsiteY39" fmla="*/ 468721 h 1012060"/>
              <a:gd name="connsiteX40" fmla="*/ 1895891 w 3466627"/>
              <a:gd name="connsiteY40" fmla="*/ 481973 h 1012060"/>
              <a:gd name="connsiteX41" fmla="*/ 1842882 w 3466627"/>
              <a:gd name="connsiteY41" fmla="*/ 495225 h 1012060"/>
              <a:gd name="connsiteX42" fmla="*/ 1577839 w 3466627"/>
              <a:gd name="connsiteY42" fmla="*/ 534982 h 1012060"/>
              <a:gd name="connsiteX43" fmla="*/ 1339300 w 3466627"/>
              <a:gd name="connsiteY43" fmla="*/ 587991 h 1012060"/>
              <a:gd name="connsiteX44" fmla="*/ 1233282 w 3466627"/>
              <a:gd name="connsiteY44" fmla="*/ 601243 h 1012060"/>
              <a:gd name="connsiteX45" fmla="*/ 1114013 w 3466627"/>
              <a:gd name="connsiteY45" fmla="*/ 614495 h 1012060"/>
              <a:gd name="connsiteX46" fmla="*/ 1047752 w 3466627"/>
              <a:gd name="connsiteY46" fmla="*/ 627747 h 1012060"/>
              <a:gd name="connsiteX47" fmla="*/ 822465 w 3466627"/>
              <a:gd name="connsiteY47" fmla="*/ 654251 h 1012060"/>
              <a:gd name="connsiteX48" fmla="*/ 570674 w 3466627"/>
              <a:gd name="connsiteY48" fmla="*/ 627747 h 1012060"/>
              <a:gd name="connsiteX49" fmla="*/ 530917 w 3466627"/>
              <a:gd name="connsiteY49" fmla="*/ 601243 h 1012060"/>
              <a:gd name="connsiteX50" fmla="*/ 451404 w 3466627"/>
              <a:gd name="connsiteY50" fmla="*/ 508478 h 1012060"/>
              <a:gd name="connsiteX51" fmla="*/ 398395 w 3466627"/>
              <a:gd name="connsiteY51" fmla="*/ 455469 h 1012060"/>
              <a:gd name="connsiteX52" fmla="*/ 385143 w 3466627"/>
              <a:gd name="connsiteY52" fmla="*/ 309695 h 1012060"/>
              <a:gd name="connsiteX53" fmla="*/ 398395 w 3466627"/>
              <a:gd name="connsiteY53" fmla="*/ 256686 h 1012060"/>
              <a:gd name="connsiteX54" fmla="*/ 451404 w 3466627"/>
              <a:gd name="connsiteY54" fmla="*/ 177173 h 1012060"/>
              <a:gd name="connsiteX55" fmla="*/ 411647 w 3466627"/>
              <a:gd name="connsiteY55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27465 w 3466627"/>
              <a:gd name="connsiteY37" fmla="*/ 429461 h 1012060"/>
              <a:gd name="connsiteX38" fmla="*/ 2015160 w 3466627"/>
              <a:gd name="connsiteY38" fmla="*/ 455469 h 1012060"/>
              <a:gd name="connsiteX39" fmla="*/ 1895891 w 3466627"/>
              <a:gd name="connsiteY39" fmla="*/ 481973 h 1012060"/>
              <a:gd name="connsiteX40" fmla="*/ 1842882 w 3466627"/>
              <a:gd name="connsiteY40" fmla="*/ 495225 h 1012060"/>
              <a:gd name="connsiteX41" fmla="*/ 1577839 w 3466627"/>
              <a:gd name="connsiteY41" fmla="*/ 534982 h 1012060"/>
              <a:gd name="connsiteX42" fmla="*/ 1339300 w 3466627"/>
              <a:gd name="connsiteY42" fmla="*/ 587991 h 1012060"/>
              <a:gd name="connsiteX43" fmla="*/ 1233282 w 3466627"/>
              <a:gd name="connsiteY43" fmla="*/ 601243 h 1012060"/>
              <a:gd name="connsiteX44" fmla="*/ 1114013 w 3466627"/>
              <a:gd name="connsiteY44" fmla="*/ 614495 h 1012060"/>
              <a:gd name="connsiteX45" fmla="*/ 1047752 w 3466627"/>
              <a:gd name="connsiteY45" fmla="*/ 627747 h 1012060"/>
              <a:gd name="connsiteX46" fmla="*/ 822465 w 3466627"/>
              <a:gd name="connsiteY46" fmla="*/ 654251 h 1012060"/>
              <a:gd name="connsiteX47" fmla="*/ 570674 w 3466627"/>
              <a:gd name="connsiteY47" fmla="*/ 627747 h 1012060"/>
              <a:gd name="connsiteX48" fmla="*/ 530917 w 3466627"/>
              <a:gd name="connsiteY48" fmla="*/ 601243 h 1012060"/>
              <a:gd name="connsiteX49" fmla="*/ 451404 w 3466627"/>
              <a:gd name="connsiteY49" fmla="*/ 508478 h 1012060"/>
              <a:gd name="connsiteX50" fmla="*/ 398395 w 3466627"/>
              <a:gd name="connsiteY50" fmla="*/ 455469 h 1012060"/>
              <a:gd name="connsiteX51" fmla="*/ 385143 w 3466627"/>
              <a:gd name="connsiteY51" fmla="*/ 309695 h 1012060"/>
              <a:gd name="connsiteX52" fmla="*/ 398395 w 3466627"/>
              <a:gd name="connsiteY52" fmla="*/ 256686 h 1012060"/>
              <a:gd name="connsiteX53" fmla="*/ 451404 w 3466627"/>
              <a:gd name="connsiteY53" fmla="*/ 177173 h 1012060"/>
              <a:gd name="connsiteX54" fmla="*/ 411647 w 3466627"/>
              <a:gd name="connsiteY54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27465 w 3466627"/>
              <a:gd name="connsiteY37" fmla="*/ 429461 h 1012060"/>
              <a:gd name="connsiteX38" fmla="*/ 2015160 w 3466627"/>
              <a:gd name="connsiteY38" fmla="*/ 455469 h 1012060"/>
              <a:gd name="connsiteX39" fmla="*/ 1842882 w 3466627"/>
              <a:gd name="connsiteY39" fmla="*/ 495225 h 1012060"/>
              <a:gd name="connsiteX40" fmla="*/ 1577839 w 3466627"/>
              <a:gd name="connsiteY40" fmla="*/ 534982 h 1012060"/>
              <a:gd name="connsiteX41" fmla="*/ 1339300 w 3466627"/>
              <a:gd name="connsiteY41" fmla="*/ 587991 h 1012060"/>
              <a:gd name="connsiteX42" fmla="*/ 1233282 w 3466627"/>
              <a:gd name="connsiteY42" fmla="*/ 601243 h 1012060"/>
              <a:gd name="connsiteX43" fmla="*/ 1114013 w 3466627"/>
              <a:gd name="connsiteY43" fmla="*/ 614495 h 1012060"/>
              <a:gd name="connsiteX44" fmla="*/ 1047752 w 3466627"/>
              <a:gd name="connsiteY44" fmla="*/ 627747 h 1012060"/>
              <a:gd name="connsiteX45" fmla="*/ 822465 w 3466627"/>
              <a:gd name="connsiteY45" fmla="*/ 654251 h 1012060"/>
              <a:gd name="connsiteX46" fmla="*/ 570674 w 3466627"/>
              <a:gd name="connsiteY46" fmla="*/ 627747 h 1012060"/>
              <a:gd name="connsiteX47" fmla="*/ 530917 w 3466627"/>
              <a:gd name="connsiteY47" fmla="*/ 601243 h 1012060"/>
              <a:gd name="connsiteX48" fmla="*/ 451404 w 3466627"/>
              <a:gd name="connsiteY48" fmla="*/ 508478 h 1012060"/>
              <a:gd name="connsiteX49" fmla="*/ 398395 w 3466627"/>
              <a:gd name="connsiteY49" fmla="*/ 455469 h 1012060"/>
              <a:gd name="connsiteX50" fmla="*/ 385143 w 3466627"/>
              <a:gd name="connsiteY50" fmla="*/ 309695 h 1012060"/>
              <a:gd name="connsiteX51" fmla="*/ 398395 w 3466627"/>
              <a:gd name="connsiteY51" fmla="*/ 256686 h 1012060"/>
              <a:gd name="connsiteX52" fmla="*/ 451404 w 3466627"/>
              <a:gd name="connsiteY52" fmla="*/ 177173 h 1012060"/>
              <a:gd name="connsiteX53" fmla="*/ 411647 w 3466627"/>
              <a:gd name="connsiteY53" fmla="*/ 137417 h 1012060"/>
              <a:gd name="connsiteX0" fmla="*/ 451404 w 3466627"/>
              <a:gd name="connsiteY0" fmla="*/ 203678 h 1012060"/>
              <a:gd name="connsiteX1" fmla="*/ 318882 w 3466627"/>
              <a:gd name="connsiteY1" fmla="*/ 84408 h 1012060"/>
              <a:gd name="connsiteX2" fmla="*/ 67091 w 3466627"/>
              <a:gd name="connsiteY2" fmla="*/ 137417 h 1012060"/>
              <a:gd name="connsiteX3" fmla="*/ 830 w 3466627"/>
              <a:gd name="connsiteY3" fmla="*/ 216930 h 1012060"/>
              <a:gd name="connsiteX4" fmla="*/ 14082 w 3466627"/>
              <a:gd name="connsiteY4" fmla="*/ 428964 h 1012060"/>
              <a:gd name="connsiteX5" fmla="*/ 27334 w 3466627"/>
              <a:gd name="connsiteY5" fmla="*/ 468721 h 1012060"/>
              <a:gd name="connsiteX6" fmla="*/ 53839 w 3466627"/>
              <a:gd name="connsiteY6" fmla="*/ 574738 h 1012060"/>
              <a:gd name="connsiteX7" fmla="*/ 67091 w 3466627"/>
              <a:gd name="connsiteY7" fmla="*/ 627747 h 1012060"/>
              <a:gd name="connsiteX8" fmla="*/ 93595 w 3466627"/>
              <a:gd name="connsiteY8" fmla="*/ 747017 h 1012060"/>
              <a:gd name="connsiteX9" fmla="*/ 106847 w 3466627"/>
              <a:gd name="connsiteY9" fmla="*/ 786773 h 1012060"/>
              <a:gd name="connsiteX10" fmla="*/ 146604 w 3466627"/>
              <a:gd name="connsiteY10" fmla="*/ 919295 h 1012060"/>
              <a:gd name="connsiteX11" fmla="*/ 265874 w 3466627"/>
              <a:gd name="connsiteY11" fmla="*/ 985556 h 1012060"/>
              <a:gd name="connsiteX12" fmla="*/ 305630 w 3466627"/>
              <a:gd name="connsiteY12" fmla="*/ 998808 h 1012060"/>
              <a:gd name="connsiteX13" fmla="*/ 345387 w 3466627"/>
              <a:gd name="connsiteY13" fmla="*/ 1012060 h 1012060"/>
              <a:gd name="connsiteX14" fmla="*/ 504413 w 3466627"/>
              <a:gd name="connsiteY14" fmla="*/ 998808 h 1012060"/>
              <a:gd name="connsiteX15" fmla="*/ 623682 w 3466627"/>
              <a:gd name="connsiteY15" fmla="*/ 972304 h 1012060"/>
              <a:gd name="connsiteX16" fmla="*/ 703195 w 3466627"/>
              <a:gd name="connsiteY16" fmla="*/ 945799 h 1012060"/>
              <a:gd name="connsiteX17" fmla="*/ 742952 w 3466627"/>
              <a:gd name="connsiteY17" fmla="*/ 919295 h 1012060"/>
              <a:gd name="connsiteX18" fmla="*/ 822465 w 3466627"/>
              <a:gd name="connsiteY18" fmla="*/ 892791 h 1012060"/>
              <a:gd name="connsiteX19" fmla="*/ 915230 w 3466627"/>
              <a:gd name="connsiteY19" fmla="*/ 866286 h 1012060"/>
              <a:gd name="connsiteX20" fmla="*/ 1047752 w 3466627"/>
              <a:gd name="connsiteY20" fmla="*/ 813278 h 1012060"/>
              <a:gd name="connsiteX21" fmla="*/ 1087508 w 3466627"/>
              <a:gd name="connsiteY21" fmla="*/ 800025 h 1012060"/>
              <a:gd name="connsiteX22" fmla="*/ 1206778 w 3466627"/>
              <a:gd name="connsiteY22" fmla="*/ 773521 h 1012060"/>
              <a:gd name="connsiteX23" fmla="*/ 1299543 w 3466627"/>
              <a:gd name="connsiteY23" fmla="*/ 747017 h 1012060"/>
              <a:gd name="connsiteX24" fmla="*/ 1750117 w 3466627"/>
              <a:gd name="connsiteY24" fmla="*/ 707260 h 1012060"/>
              <a:gd name="connsiteX25" fmla="*/ 1869387 w 3466627"/>
              <a:gd name="connsiteY25" fmla="*/ 694008 h 1012060"/>
              <a:gd name="connsiteX26" fmla="*/ 2081421 w 3466627"/>
              <a:gd name="connsiteY26" fmla="*/ 667504 h 1012060"/>
              <a:gd name="connsiteX27" fmla="*/ 2757282 w 3466627"/>
              <a:gd name="connsiteY27" fmla="*/ 627747 h 1012060"/>
              <a:gd name="connsiteX28" fmla="*/ 2969317 w 3466627"/>
              <a:gd name="connsiteY28" fmla="*/ 574738 h 1012060"/>
              <a:gd name="connsiteX29" fmla="*/ 3141595 w 3466627"/>
              <a:gd name="connsiteY29" fmla="*/ 521730 h 1012060"/>
              <a:gd name="connsiteX30" fmla="*/ 3274117 w 3466627"/>
              <a:gd name="connsiteY30" fmla="*/ 415712 h 1012060"/>
              <a:gd name="connsiteX31" fmla="*/ 3408792 w 3466627"/>
              <a:gd name="connsiteY31" fmla="*/ 332555 h 1012060"/>
              <a:gd name="connsiteX32" fmla="*/ 3464120 w 3466627"/>
              <a:gd name="connsiteY32" fmla="*/ 95672 h 1012060"/>
              <a:gd name="connsiteX33" fmla="*/ 3329114 w 3466627"/>
              <a:gd name="connsiteY33" fmla="*/ 25601 h 1012060"/>
              <a:gd name="connsiteX34" fmla="*/ 3154847 w 3466627"/>
              <a:gd name="connsiteY34" fmla="*/ 4895 h 1012060"/>
              <a:gd name="connsiteX35" fmla="*/ 3022326 w 3466627"/>
              <a:gd name="connsiteY35" fmla="*/ 110912 h 1012060"/>
              <a:gd name="connsiteX36" fmla="*/ 2946788 w 3466627"/>
              <a:gd name="connsiteY36" fmla="*/ 275902 h 1012060"/>
              <a:gd name="connsiteX37" fmla="*/ 2727465 w 3466627"/>
              <a:gd name="connsiteY37" fmla="*/ 429461 h 1012060"/>
              <a:gd name="connsiteX38" fmla="*/ 2015160 w 3466627"/>
              <a:gd name="connsiteY38" fmla="*/ 455469 h 1012060"/>
              <a:gd name="connsiteX39" fmla="*/ 1842882 w 3466627"/>
              <a:gd name="connsiteY39" fmla="*/ 495225 h 1012060"/>
              <a:gd name="connsiteX40" fmla="*/ 1577839 w 3466627"/>
              <a:gd name="connsiteY40" fmla="*/ 534982 h 1012060"/>
              <a:gd name="connsiteX41" fmla="*/ 1339300 w 3466627"/>
              <a:gd name="connsiteY41" fmla="*/ 587991 h 1012060"/>
              <a:gd name="connsiteX42" fmla="*/ 1233282 w 3466627"/>
              <a:gd name="connsiteY42" fmla="*/ 601243 h 1012060"/>
              <a:gd name="connsiteX43" fmla="*/ 1114013 w 3466627"/>
              <a:gd name="connsiteY43" fmla="*/ 614495 h 1012060"/>
              <a:gd name="connsiteX44" fmla="*/ 1047752 w 3466627"/>
              <a:gd name="connsiteY44" fmla="*/ 627747 h 1012060"/>
              <a:gd name="connsiteX45" fmla="*/ 822465 w 3466627"/>
              <a:gd name="connsiteY45" fmla="*/ 654251 h 1012060"/>
              <a:gd name="connsiteX46" fmla="*/ 570674 w 3466627"/>
              <a:gd name="connsiteY46" fmla="*/ 627747 h 1012060"/>
              <a:gd name="connsiteX47" fmla="*/ 530917 w 3466627"/>
              <a:gd name="connsiteY47" fmla="*/ 601243 h 1012060"/>
              <a:gd name="connsiteX48" fmla="*/ 451404 w 3466627"/>
              <a:gd name="connsiteY48" fmla="*/ 508478 h 1012060"/>
              <a:gd name="connsiteX49" fmla="*/ 398395 w 3466627"/>
              <a:gd name="connsiteY49" fmla="*/ 455469 h 1012060"/>
              <a:gd name="connsiteX50" fmla="*/ 398395 w 3466627"/>
              <a:gd name="connsiteY50" fmla="*/ 256686 h 1012060"/>
              <a:gd name="connsiteX51" fmla="*/ 451404 w 3466627"/>
              <a:gd name="connsiteY51" fmla="*/ 177173 h 1012060"/>
              <a:gd name="connsiteX52" fmla="*/ 411647 w 3466627"/>
              <a:gd name="connsiteY52" fmla="*/ 137417 h 1012060"/>
              <a:gd name="connsiteX0" fmla="*/ 318882 w 3466627"/>
              <a:gd name="connsiteY0" fmla="*/ 84408 h 1012060"/>
              <a:gd name="connsiteX1" fmla="*/ 67091 w 3466627"/>
              <a:gd name="connsiteY1" fmla="*/ 137417 h 1012060"/>
              <a:gd name="connsiteX2" fmla="*/ 830 w 3466627"/>
              <a:gd name="connsiteY2" fmla="*/ 216930 h 1012060"/>
              <a:gd name="connsiteX3" fmla="*/ 14082 w 3466627"/>
              <a:gd name="connsiteY3" fmla="*/ 428964 h 1012060"/>
              <a:gd name="connsiteX4" fmla="*/ 27334 w 3466627"/>
              <a:gd name="connsiteY4" fmla="*/ 468721 h 1012060"/>
              <a:gd name="connsiteX5" fmla="*/ 53839 w 3466627"/>
              <a:gd name="connsiteY5" fmla="*/ 574738 h 1012060"/>
              <a:gd name="connsiteX6" fmla="*/ 67091 w 3466627"/>
              <a:gd name="connsiteY6" fmla="*/ 627747 h 1012060"/>
              <a:gd name="connsiteX7" fmla="*/ 93595 w 3466627"/>
              <a:gd name="connsiteY7" fmla="*/ 747017 h 1012060"/>
              <a:gd name="connsiteX8" fmla="*/ 106847 w 3466627"/>
              <a:gd name="connsiteY8" fmla="*/ 786773 h 1012060"/>
              <a:gd name="connsiteX9" fmla="*/ 146604 w 3466627"/>
              <a:gd name="connsiteY9" fmla="*/ 919295 h 1012060"/>
              <a:gd name="connsiteX10" fmla="*/ 265874 w 3466627"/>
              <a:gd name="connsiteY10" fmla="*/ 985556 h 1012060"/>
              <a:gd name="connsiteX11" fmla="*/ 305630 w 3466627"/>
              <a:gd name="connsiteY11" fmla="*/ 998808 h 1012060"/>
              <a:gd name="connsiteX12" fmla="*/ 345387 w 3466627"/>
              <a:gd name="connsiteY12" fmla="*/ 1012060 h 1012060"/>
              <a:gd name="connsiteX13" fmla="*/ 504413 w 3466627"/>
              <a:gd name="connsiteY13" fmla="*/ 998808 h 1012060"/>
              <a:gd name="connsiteX14" fmla="*/ 623682 w 3466627"/>
              <a:gd name="connsiteY14" fmla="*/ 972304 h 1012060"/>
              <a:gd name="connsiteX15" fmla="*/ 703195 w 3466627"/>
              <a:gd name="connsiteY15" fmla="*/ 945799 h 1012060"/>
              <a:gd name="connsiteX16" fmla="*/ 742952 w 3466627"/>
              <a:gd name="connsiteY16" fmla="*/ 919295 h 1012060"/>
              <a:gd name="connsiteX17" fmla="*/ 822465 w 3466627"/>
              <a:gd name="connsiteY17" fmla="*/ 892791 h 1012060"/>
              <a:gd name="connsiteX18" fmla="*/ 915230 w 3466627"/>
              <a:gd name="connsiteY18" fmla="*/ 866286 h 1012060"/>
              <a:gd name="connsiteX19" fmla="*/ 1047752 w 3466627"/>
              <a:gd name="connsiteY19" fmla="*/ 813278 h 1012060"/>
              <a:gd name="connsiteX20" fmla="*/ 1087508 w 3466627"/>
              <a:gd name="connsiteY20" fmla="*/ 800025 h 1012060"/>
              <a:gd name="connsiteX21" fmla="*/ 1206778 w 3466627"/>
              <a:gd name="connsiteY21" fmla="*/ 773521 h 1012060"/>
              <a:gd name="connsiteX22" fmla="*/ 1299543 w 3466627"/>
              <a:gd name="connsiteY22" fmla="*/ 747017 h 1012060"/>
              <a:gd name="connsiteX23" fmla="*/ 1750117 w 3466627"/>
              <a:gd name="connsiteY23" fmla="*/ 707260 h 1012060"/>
              <a:gd name="connsiteX24" fmla="*/ 1869387 w 3466627"/>
              <a:gd name="connsiteY24" fmla="*/ 694008 h 1012060"/>
              <a:gd name="connsiteX25" fmla="*/ 2081421 w 3466627"/>
              <a:gd name="connsiteY25" fmla="*/ 667504 h 1012060"/>
              <a:gd name="connsiteX26" fmla="*/ 2757282 w 3466627"/>
              <a:gd name="connsiteY26" fmla="*/ 627747 h 1012060"/>
              <a:gd name="connsiteX27" fmla="*/ 2969317 w 3466627"/>
              <a:gd name="connsiteY27" fmla="*/ 574738 h 1012060"/>
              <a:gd name="connsiteX28" fmla="*/ 3141595 w 3466627"/>
              <a:gd name="connsiteY28" fmla="*/ 521730 h 1012060"/>
              <a:gd name="connsiteX29" fmla="*/ 3274117 w 3466627"/>
              <a:gd name="connsiteY29" fmla="*/ 415712 h 1012060"/>
              <a:gd name="connsiteX30" fmla="*/ 3408792 w 3466627"/>
              <a:gd name="connsiteY30" fmla="*/ 332555 h 1012060"/>
              <a:gd name="connsiteX31" fmla="*/ 3464120 w 3466627"/>
              <a:gd name="connsiteY31" fmla="*/ 95672 h 1012060"/>
              <a:gd name="connsiteX32" fmla="*/ 3329114 w 3466627"/>
              <a:gd name="connsiteY32" fmla="*/ 25601 h 1012060"/>
              <a:gd name="connsiteX33" fmla="*/ 3154847 w 3466627"/>
              <a:gd name="connsiteY33" fmla="*/ 4895 h 1012060"/>
              <a:gd name="connsiteX34" fmla="*/ 3022326 w 3466627"/>
              <a:gd name="connsiteY34" fmla="*/ 110912 h 1012060"/>
              <a:gd name="connsiteX35" fmla="*/ 2946788 w 3466627"/>
              <a:gd name="connsiteY35" fmla="*/ 275902 h 1012060"/>
              <a:gd name="connsiteX36" fmla="*/ 2727465 w 3466627"/>
              <a:gd name="connsiteY36" fmla="*/ 429461 h 1012060"/>
              <a:gd name="connsiteX37" fmla="*/ 2015160 w 3466627"/>
              <a:gd name="connsiteY37" fmla="*/ 455469 h 1012060"/>
              <a:gd name="connsiteX38" fmla="*/ 1842882 w 3466627"/>
              <a:gd name="connsiteY38" fmla="*/ 495225 h 1012060"/>
              <a:gd name="connsiteX39" fmla="*/ 1577839 w 3466627"/>
              <a:gd name="connsiteY39" fmla="*/ 534982 h 1012060"/>
              <a:gd name="connsiteX40" fmla="*/ 1339300 w 3466627"/>
              <a:gd name="connsiteY40" fmla="*/ 587991 h 1012060"/>
              <a:gd name="connsiteX41" fmla="*/ 1233282 w 3466627"/>
              <a:gd name="connsiteY41" fmla="*/ 601243 h 1012060"/>
              <a:gd name="connsiteX42" fmla="*/ 1114013 w 3466627"/>
              <a:gd name="connsiteY42" fmla="*/ 614495 h 1012060"/>
              <a:gd name="connsiteX43" fmla="*/ 1047752 w 3466627"/>
              <a:gd name="connsiteY43" fmla="*/ 627747 h 1012060"/>
              <a:gd name="connsiteX44" fmla="*/ 822465 w 3466627"/>
              <a:gd name="connsiteY44" fmla="*/ 654251 h 1012060"/>
              <a:gd name="connsiteX45" fmla="*/ 570674 w 3466627"/>
              <a:gd name="connsiteY45" fmla="*/ 627747 h 1012060"/>
              <a:gd name="connsiteX46" fmla="*/ 530917 w 3466627"/>
              <a:gd name="connsiteY46" fmla="*/ 601243 h 1012060"/>
              <a:gd name="connsiteX47" fmla="*/ 451404 w 3466627"/>
              <a:gd name="connsiteY47" fmla="*/ 508478 h 1012060"/>
              <a:gd name="connsiteX48" fmla="*/ 398395 w 3466627"/>
              <a:gd name="connsiteY48" fmla="*/ 455469 h 1012060"/>
              <a:gd name="connsiteX49" fmla="*/ 398395 w 3466627"/>
              <a:gd name="connsiteY49" fmla="*/ 256686 h 1012060"/>
              <a:gd name="connsiteX50" fmla="*/ 451404 w 3466627"/>
              <a:gd name="connsiteY50" fmla="*/ 177173 h 1012060"/>
              <a:gd name="connsiteX51" fmla="*/ 411647 w 3466627"/>
              <a:gd name="connsiteY51" fmla="*/ 137417 h 1012060"/>
              <a:gd name="connsiteX0" fmla="*/ 318882 w 3466627"/>
              <a:gd name="connsiteY0" fmla="*/ 84408 h 1012060"/>
              <a:gd name="connsiteX1" fmla="*/ 67091 w 3466627"/>
              <a:gd name="connsiteY1" fmla="*/ 137417 h 1012060"/>
              <a:gd name="connsiteX2" fmla="*/ 830 w 3466627"/>
              <a:gd name="connsiteY2" fmla="*/ 216930 h 1012060"/>
              <a:gd name="connsiteX3" fmla="*/ 14082 w 3466627"/>
              <a:gd name="connsiteY3" fmla="*/ 428964 h 1012060"/>
              <a:gd name="connsiteX4" fmla="*/ 27334 w 3466627"/>
              <a:gd name="connsiteY4" fmla="*/ 468721 h 1012060"/>
              <a:gd name="connsiteX5" fmla="*/ 53839 w 3466627"/>
              <a:gd name="connsiteY5" fmla="*/ 574738 h 1012060"/>
              <a:gd name="connsiteX6" fmla="*/ 67091 w 3466627"/>
              <a:gd name="connsiteY6" fmla="*/ 627747 h 1012060"/>
              <a:gd name="connsiteX7" fmla="*/ 93595 w 3466627"/>
              <a:gd name="connsiteY7" fmla="*/ 747017 h 1012060"/>
              <a:gd name="connsiteX8" fmla="*/ 106847 w 3466627"/>
              <a:gd name="connsiteY8" fmla="*/ 786773 h 1012060"/>
              <a:gd name="connsiteX9" fmla="*/ 146604 w 3466627"/>
              <a:gd name="connsiteY9" fmla="*/ 919295 h 1012060"/>
              <a:gd name="connsiteX10" fmla="*/ 265874 w 3466627"/>
              <a:gd name="connsiteY10" fmla="*/ 985556 h 1012060"/>
              <a:gd name="connsiteX11" fmla="*/ 305630 w 3466627"/>
              <a:gd name="connsiteY11" fmla="*/ 998808 h 1012060"/>
              <a:gd name="connsiteX12" fmla="*/ 345387 w 3466627"/>
              <a:gd name="connsiteY12" fmla="*/ 1012060 h 1012060"/>
              <a:gd name="connsiteX13" fmla="*/ 504413 w 3466627"/>
              <a:gd name="connsiteY13" fmla="*/ 998808 h 1012060"/>
              <a:gd name="connsiteX14" fmla="*/ 623682 w 3466627"/>
              <a:gd name="connsiteY14" fmla="*/ 972304 h 1012060"/>
              <a:gd name="connsiteX15" fmla="*/ 703195 w 3466627"/>
              <a:gd name="connsiteY15" fmla="*/ 945799 h 1012060"/>
              <a:gd name="connsiteX16" fmla="*/ 742952 w 3466627"/>
              <a:gd name="connsiteY16" fmla="*/ 919295 h 1012060"/>
              <a:gd name="connsiteX17" fmla="*/ 822465 w 3466627"/>
              <a:gd name="connsiteY17" fmla="*/ 892791 h 1012060"/>
              <a:gd name="connsiteX18" fmla="*/ 915230 w 3466627"/>
              <a:gd name="connsiteY18" fmla="*/ 866286 h 1012060"/>
              <a:gd name="connsiteX19" fmla="*/ 1047752 w 3466627"/>
              <a:gd name="connsiteY19" fmla="*/ 813278 h 1012060"/>
              <a:gd name="connsiteX20" fmla="*/ 1087508 w 3466627"/>
              <a:gd name="connsiteY20" fmla="*/ 800025 h 1012060"/>
              <a:gd name="connsiteX21" fmla="*/ 1206778 w 3466627"/>
              <a:gd name="connsiteY21" fmla="*/ 773521 h 1012060"/>
              <a:gd name="connsiteX22" fmla="*/ 1299543 w 3466627"/>
              <a:gd name="connsiteY22" fmla="*/ 747017 h 1012060"/>
              <a:gd name="connsiteX23" fmla="*/ 1750117 w 3466627"/>
              <a:gd name="connsiteY23" fmla="*/ 707260 h 1012060"/>
              <a:gd name="connsiteX24" fmla="*/ 1869387 w 3466627"/>
              <a:gd name="connsiteY24" fmla="*/ 694008 h 1012060"/>
              <a:gd name="connsiteX25" fmla="*/ 2081421 w 3466627"/>
              <a:gd name="connsiteY25" fmla="*/ 667504 h 1012060"/>
              <a:gd name="connsiteX26" fmla="*/ 2757282 w 3466627"/>
              <a:gd name="connsiteY26" fmla="*/ 627747 h 1012060"/>
              <a:gd name="connsiteX27" fmla="*/ 2969317 w 3466627"/>
              <a:gd name="connsiteY27" fmla="*/ 574738 h 1012060"/>
              <a:gd name="connsiteX28" fmla="*/ 3141595 w 3466627"/>
              <a:gd name="connsiteY28" fmla="*/ 521730 h 1012060"/>
              <a:gd name="connsiteX29" fmla="*/ 3274117 w 3466627"/>
              <a:gd name="connsiteY29" fmla="*/ 415712 h 1012060"/>
              <a:gd name="connsiteX30" fmla="*/ 3408792 w 3466627"/>
              <a:gd name="connsiteY30" fmla="*/ 332555 h 1012060"/>
              <a:gd name="connsiteX31" fmla="*/ 3464120 w 3466627"/>
              <a:gd name="connsiteY31" fmla="*/ 95672 h 1012060"/>
              <a:gd name="connsiteX32" fmla="*/ 3329114 w 3466627"/>
              <a:gd name="connsiteY32" fmla="*/ 25601 h 1012060"/>
              <a:gd name="connsiteX33" fmla="*/ 3154847 w 3466627"/>
              <a:gd name="connsiteY33" fmla="*/ 4895 h 1012060"/>
              <a:gd name="connsiteX34" fmla="*/ 3022326 w 3466627"/>
              <a:gd name="connsiteY34" fmla="*/ 110912 h 1012060"/>
              <a:gd name="connsiteX35" fmla="*/ 2946788 w 3466627"/>
              <a:gd name="connsiteY35" fmla="*/ 275902 h 1012060"/>
              <a:gd name="connsiteX36" fmla="*/ 2727465 w 3466627"/>
              <a:gd name="connsiteY36" fmla="*/ 429461 h 1012060"/>
              <a:gd name="connsiteX37" fmla="*/ 2015160 w 3466627"/>
              <a:gd name="connsiteY37" fmla="*/ 455469 h 1012060"/>
              <a:gd name="connsiteX38" fmla="*/ 1842882 w 3466627"/>
              <a:gd name="connsiteY38" fmla="*/ 495225 h 1012060"/>
              <a:gd name="connsiteX39" fmla="*/ 1577839 w 3466627"/>
              <a:gd name="connsiteY39" fmla="*/ 534982 h 1012060"/>
              <a:gd name="connsiteX40" fmla="*/ 1339300 w 3466627"/>
              <a:gd name="connsiteY40" fmla="*/ 587991 h 1012060"/>
              <a:gd name="connsiteX41" fmla="*/ 1233282 w 3466627"/>
              <a:gd name="connsiteY41" fmla="*/ 601243 h 1012060"/>
              <a:gd name="connsiteX42" fmla="*/ 1114013 w 3466627"/>
              <a:gd name="connsiteY42" fmla="*/ 614495 h 1012060"/>
              <a:gd name="connsiteX43" fmla="*/ 1047752 w 3466627"/>
              <a:gd name="connsiteY43" fmla="*/ 627747 h 1012060"/>
              <a:gd name="connsiteX44" fmla="*/ 822465 w 3466627"/>
              <a:gd name="connsiteY44" fmla="*/ 654251 h 1012060"/>
              <a:gd name="connsiteX45" fmla="*/ 570674 w 3466627"/>
              <a:gd name="connsiteY45" fmla="*/ 627747 h 1012060"/>
              <a:gd name="connsiteX46" fmla="*/ 530917 w 3466627"/>
              <a:gd name="connsiteY46" fmla="*/ 601243 h 1012060"/>
              <a:gd name="connsiteX47" fmla="*/ 451404 w 3466627"/>
              <a:gd name="connsiteY47" fmla="*/ 508478 h 1012060"/>
              <a:gd name="connsiteX48" fmla="*/ 398395 w 3466627"/>
              <a:gd name="connsiteY48" fmla="*/ 455469 h 1012060"/>
              <a:gd name="connsiteX49" fmla="*/ 398395 w 3466627"/>
              <a:gd name="connsiteY49" fmla="*/ 256686 h 1012060"/>
              <a:gd name="connsiteX50" fmla="*/ 451404 w 3466627"/>
              <a:gd name="connsiteY50" fmla="*/ 177173 h 1012060"/>
              <a:gd name="connsiteX51" fmla="*/ 343067 w 3466627"/>
              <a:gd name="connsiteY51" fmla="*/ 91697 h 1012060"/>
              <a:gd name="connsiteX0" fmla="*/ 318882 w 3466627"/>
              <a:gd name="connsiteY0" fmla="*/ 84408 h 1012060"/>
              <a:gd name="connsiteX1" fmla="*/ 67091 w 3466627"/>
              <a:gd name="connsiteY1" fmla="*/ 137417 h 1012060"/>
              <a:gd name="connsiteX2" fmla="*/ 830 w 3466627"/>
              <a:gd name="connsiteY2" fmla="*/ 216930 h 1012060"/>
              <a:gd name="connsiteX3" fmla="*/ 14082 w 3466627"/>
              <a:gd name="connsiteY3" fmla="*/ 428964 h 1012060"/>
              <a:gd name="connsiteX4" fmla="*/ 27334 w 3466627"/>
              <a:gd name="connsiteY4" fmla="*/ 468721 h 1012060"/>
              <a:gd name="connsiteX5" fmla="*/ 53839 w 3466627"/>
              <a:gd name="connsiteY5" fmla="*/ 574738 h 1012060"/>
              <a:gd name="connsiteX6" fmla="*/ 67091 w 3466627"/>
              <a:gd name="connsiteY6" fmla="*/ 627747 h 1012060"/>
              <a:gd name="connsiteX7" fmla="*/ 93595 w 3466627"/>
              <a:gd name="connsiteY7" fmla="*/ 747017 h 1012060"/>
              <a:gd name="connsiteX8" fmla="*/ 106847 w 3466627"/>
              <a:gd name="connsiteY8" fmla="*/ 786773 h 1012060"/>
              <a:gd name="connsiteX9" fmla="*/ 146604 w 3466627"/>
              <a:gd name="connsiteY9" fmla="*/ 919295 h 1012060"/>
              <a:gd name="connsiteX10" fmla="*/ 265874 w 3466627"/>
              <a:gd name="connsiteY10" fmla="*/ 985556 h 1012060"/>
              <a:gd name="connsiteX11" fmla="*/ 305630 w 3466627"/>
              <a:gd name="connsiteY11" fmla="*/ 998808 h 1012060"/>
              <a:gd name="connsiteX12" fmla="*/ 345387 w 3466627"/>
              <a:gd name="connsiteY12" fmla="*/ 1012060 h 1012060"/>
              <a:gd name="connsiteX13" fmla="*/ 504413 w 3466627"/>
              <a:gd name="connsiteY13" fmla="*/ 998808 h 1012060"/>
              <a:gd name="connsiteX14" fmla="*/ 623682 w 3466627"/>
              <a:gd name="connsiteY14" fmla="*/ 972304 h 1012060"/>
              <a:gd name="connsiteX15" fmla="*/ 703195 w 3466627"/>
              <a:gd name="connsiteY15" fmla="*/ 945799 h 1012060"/>
              <a:gd name="connsiteX16" fmla="*/ 742952 w 3466627"/>
              <a:gd name="connsiteY16" fmla="*/ 919295 h 1012060"/>
              <a:gd name="connsiteX17" fmla="*/ 822465 w 3466627"/>
              <a:gd name="connsiteY17" fmla="*/ 892791 h 1012060"/>
              <a:gd name="connsiteX18" fmla="*/ 915230 w 3466627"/>
              <a:gd name="connsiteY18" fmla="*/ 866286 h 1012060"/>
              <a:gd name="connsiteX19" fmla="*/ 1047752 w 3466627"/>
              <a:gd name="connsiteY19" fmla="*/ 813278 h 1012060"/>
              <a:gd name="connsiteX20" fmla="*/ 1087508 w 3466627"/>
              <a:gd name="connsiteY20" fmla="*/ 800025 h 1012060"/>
              <a:gd name="connsiteX21" fmla="*/ 1206778 w 3466627"/>
              <a:gd name="connsiteY21" fmla="*/ 773521 h 1012060"/>
              <a:gd name="connsiteX22" fmla="*/ 1299543 w 3466627"/>
              <a:gd name="connsiteY22" fmla="*/ 747017 h 1012060"/>
              <a:gd name="connsiteX23" fmla="*/ 1750117 w 3466627"/>
              <a:gd name="connsiteY23" fmla="*/ 707260 h 1012060"/>
              <a:gd name="connsiteX24" fmla="*/ 1869387 w 3466627"/>
              <a:gd name="connsiteY24" fmla="*/ 694008 h 1012060"/>
              <a:gd name="connsiteX25" fmla="*/ 2081421 w 3466627"/>
              <a:gd name="connsiteY25" fmla="*/ 667504 h 1012060"/>
              <a:gd name="connsiteX26" fmla="*/ 2757282 w 3466627"/>
              <a:gd name="connsiteY26" fmla="*/ 627747 h 1012060"/>
              <a:gd name="connsiteX27" fmla="*/ 2969317 w 3466627"/>
              <a:gd name="connsiteY27" fmla="*/ 574738 h 1012060"/>
              <a:gd name="connsiteX28" fmla="*/ 3141595 w 3466627"/>
              <a:gd name="connsiteY28" fmla="*/ 521730 h 1012060"/>
              <a:gd name="connsiteX29" fmla="*/ 3274117 w 3466627"/>
              <a:gd name="connsiteY29" fmla="*/ 415712 h 1012060"/>
              <a:gd name="connsiteX30" fmla="*/ 3408792 w 3466627"/>
              <a:gd name="connsiteY30" fmla="*/ 332555 h 1012060"/>
              <a:gd name="connsiteX31" fmla="*/ 3464120 w 3466627"/>
              <a:gd name="connsiteY31" fmla="*/ 95672 h 1012060"/>
              <a:gd name="connsiteX32" fmla="*/ 3329114 w 3466627"/>
              <a:gd name="connsiteY32" fmla="*/ 25601 h 1012060"/>
              <a:gd name="connsiteX33" fmla="*/ 3154847 w 3466627"/>
              <a:gd name="connsiteY33" fmla="*/ 4895 h 1012060"/>
              <a:gd name="connsiteX34" fmla="*/ 3022326 w 3466627"/>
              <a:gd name="connsiteY34" fmla="*/ 110912 h 1012060"/>
              <a:gd name="connsiteX35" fmla="*/ 2946788 w 3466627"/>
              <a:gd name="connsiteY35" fmla="*/ 275902 h 1012060"/>
              <a:gd name="connsiteX36" fmla="*/ 2727465 w 3466627"/>
              <a:gd name="connsiteY36" fmla="*/ 429461 h 1012060"/>
              <a:gd name="connsiteX37" fmla="*/ 2015160 w 3466627"/>
              <a:gd name="connsiteY37" fmla="*/ 455469 h 1012060"/>
              <a:gd name="connsiteX38" fmla="*/ 1842882 w 3466627"/>
              <a:gd name="connsiteY38" fmla="*/ 495225 h 1012060"/>
              <a:gd name="connsiteX39" fmla="*/ 1577839 w 3466627"/>
              <a:gd name="connsiteY39" fmla="*/ 534982 h 1012060"/>
              <a:gd name="connsiteX40" fmla="*/ 1339300 w 3466627"/>
              <a:gd name="connsiteY40" fmla="*/ 587991 h 1012060"/>
              <a:gd name="connsiteX41" fmla="*/ 1233282 w 3466627"/>
              <a:gd name="connsiteY41" fmla="*/ 601243 h 1012060"/>
              <a:gd name="connsiteX42" fmla="*/ 1114013 w 3466627"/>
              <a:gd name="connsiteY42" fmla="*/ 614495 h 1012060"/>
              <a:gd name="connsiteX43" fmla="*/ 1047752 w 3466627"/>
              <a:gd name="connsiteY43" fmla="*/ 627747 h 1012060"/>
              <a:gd name="connsiteX44" fmla="*/ 822465 w 3466627"/>
              <a:gd name="connsiteY44" fmla="*/ 654251 h 1012060"/>
              <a:gd name="connsiteX45" fmla="*/ 570674 w 3466627"/>
              <a:gd name="connsiteY45" fmla="*/ 627747 h 1012060"/>
              <a:gd name="connsiteX46" fmla="*/ 530917 w 3466627"/>
              <a:gd name="connsiteY46" fmla="*/ 601243 h 1012060"/>
              <a:gd name="connsiteX47" fmla="*/ 451404 w 3466627"/>
              <a:gd name="connsiteY47" fmla="*/ 508478 h 1012060"/>
              <a:gd name="connsiteX48" fmla="*/ 398395 w 3466627"/>
              <a:gd name="connsiteY48" fmla="*/ 455469 h 1012060"/>
              <a:gd name="connsiteX49" fmla="*/ 398395 w 3466627"/>
              <a:gd name="connsiteY49" fmla="*/ 256686 h 1012060"/>
              <a:gd name="connsiteX50" fmla="*/ 451404 w 3466627"/>
              <a:gd name="connsiteY50" fmla="*/ 177173 h 1012060"/>
              <a:gd name="connsiteX51" fmla="*/ 327827 w 3466627"/>
              <a:gd name="connsiteY51" fmla="*/ 84077 h 1012060"/>
              <a:gd name="connsiteX0" fmla="*/ 318882 w 3466627"/>
              <a:gd name="connsiteY0" fmla="*/ 84408 h 1012060"/>
              <a:gd name="connsiteX1" fmla="*/ 67091 w 3466627"/>
              <a:gd name="connsiteY1" fmla="*/ 137417 h 1012060"/>
              <a:gd name="connsiteX2" fmla="*/ 830 w 3466627"/>
              <a:gd name="connsiteY2" fmla="*/ 216930 h 1012060"/>
              <a:gd name="connsiteX3" fmla="*/ 14082 w 3466627"/>
              <a:gd name="connsiteY3" fmla="*/ 428964 h 1012060"/>
              <a:gd name="connsiteX4" fmla="*/ 27334 w 3466627"/>
              <a:gd name="connsiteY4" fmla="*/ 468721 h 1012060"/>
              <a:gd name="connsiteX5" fmla="*/ 53839 w 3466627"/>
              <a:gd name="connsiteY5" fmla="*/ 574738 h 1012060"/>
              <a:gd name="connsiteX6" fmla="*/ 67091 w 3466627"/>
              <a:gd name="connsiteY6" fmla="*/ 627747 h 1012060"/>
              <a:gd name="connsiteX7" fmla="*/ 93595 w 3466627"/>
              <a:gd name="connsiteY7" fmla="*/ 747017 h 1012060"/>
              <a:gd name="connsiteX8" fmla="*/ 106847 w 3466627"/>
              <a:gd name="connsiteY8" fmla="*/ 786773 h 1012060"/>
              <a:gd name="connsiteX9" fmla="*/ 146604 w 3466627"/>
              <a:gd name="connsiteY9" fmla="*/ 919295 h 1012060"/>
              <a:gd name="connsiteX10" fmla="*/ 265874 w 3466627"/>
              <a:gd name="connsiteY10" fmla="*/ 985556 h 1012060"/>
              <a:gd name="connsiteX11" fmla="*/ 305630 w 3466627"/>
              <a:gd name="connsiteY11" fmla="*/ 998808 h 1012060"/>
              <a:gd name="connsiteX12" fmla="*/ 345387 w 3466627"/>
              <a:gd name="connsiteY12" fmla="*/ 1012060 h 1012060"/>
              <a:gd name="connsiteX13" fmla="*/ 504413 w 3466627"/>
              <a:gd name="connsiteY13" fmla="*/ 998808 h 1012060"/>
              <a:gd name="connsiteX14" fmla="*/ 623682 w 3466627"/>
              <a:gd name="connsiteY14" fmla="*/ 972304 h 1012060"/>
              <a:gd name="connsiteX15" fmla="*/ 703195 w 3466627"/>
              <a:gd name="connsiteY15" fmla="*/ 945799 h 1012060"/>
              <a:gd name="connsiteX16" fmla="*/ 742952 w 3466627"/>
              <a:gd name="connsiteY16" fmla="*/ 919295 h 1012060"/>
              <a:gd name="connsiteX17" fmla="*/ 822465 w 3466627"/>
              <a:gd name="connsiteY17" fmla="*/ 892791 h 1012060"/>
              <a:gd name="connsiteX18" fmla="*/ 915230 w 3466627"/>
              <a:gd name="connsiteY18" fmla="*/ 866286 h 1012060"/>
              <a:gd name="connsiteX19" fmla="*/ 1047752 w 3466627"/>
              <a:gd name="connsiteY19" fmla="*/ 813278 h 1012060"/>
              <a:gd name="connsiteX20" fmla="*/ 1087508 w 3466627"/>
              <a:gd name="connsiteY20" fmla="*/ 800025 h 1012060"/>
              <a:gd name="connsiteX21" fmla="*/ 1206778 w 3466627"/>
              <a:gd name="connsiteY21" fmla="*/ 773521 h 1012060"/>
              <a:gd name="connsiteX22" fmla="*/ 1299543 w 3466627"/>
              <a:gd name="connsiteY22" fmla="*/ 747017 h 1012060"/>
              <a:gd name="connsiteX23" fmla="*/ 1750117 w 3466627"/>
              <a:gd name="connsiteY23" fmla="*/ 707260 h 1012060"/>
              <a:gd name="connsiteX24" fmla="*/ 1869387 w 3466627"/>
              <a:gd name="connsiteY24" fmla="*/ 694008 h 1012060"/>
              <a:gd name="connsiteX25" fmla="*/ 2081421 w 3466627"/>
              <a:gd name="connsiteY25" fmla="*/ 667504 h 1012060"/>
              <a:gd name="connsiteX26" fmla="*/ 2757282 w 3466627"/>
              <a:gd name="connsiteY26" fmla="*/ 627747 h 1012060"/>
              <a:gd name="connsiteX27" fmla="*/ 2969317 w 3466627"/>
              <a:gd name="connsiteY27" fmla="*/ 574738 h 1012060"/>
              <a:gd name="connsiteX28" fmla="*/ 3141595 w 3466627"/>
              <a:gd name="connsiteY28" fmla="*/ 521730 h 1012060"/>
              <a:gd name="connsiteX29" fmla="*/ 3274117 w 3466627"/>
              <a:gd name="connsiteY29" fmla="*/ 415712 h 1012060"/>
              <a:gd name="connsiteX30" fmla="*/ 3408792 w 3466627"/>
              <a:gd name="connsiteY30" fmla="*/ 332555 h 1012060"/>
              <a:gd name="connsiteX31" fmla="*/ 3464120 w 3466627"/>
              <a:gd name="connsiteY31" fmla="*/ 95672 h 1012060"/>
              <a:gd name="connsiteX32" fmla="*/ 3329114 w 3466627"/>
              <a:gd name="connsiteY32" fmla="*/ 25601 h 1012060"/>
              <a:gd name="connsiteX33" fmla="*/ 3154847 w 3466627"/>
              <a:gd name="connsiteY33" fmla="*/ 4895 h 1012060"/>
              <a:gd name="connsiteX34" fmla="*/ 3022326 w 3466627"/>
              <a:gd name="connsiteY34" fmla="*/ 110912 h 1012060"/>
              <a:gd name="connsiteX35" fmla="*/ 2946788 w 3466627"/>
              <a:gd name="connsiteY35" fmla="*/ 275902 h 1012060"/>
              <a:gd name="connsiteX36" fmla="*/ 2727465 w 3466627"/>
              <a:gd name="connsiteY36" fmla="*/ 429461 h 1012060"/>
              <a:gd name="connsiteX37" fmla="*/ 2015160 w 3466627"/>
              <a:gd name="connsiteY37" fmla="*/ 455469 h 1012060"/>
              <a:gd name="connsiteX38" fmla="*/ 1842882 w 3466627"/>
              <a:gd name="connsiteY38" fmla="*/ 495225 h 1012060"/>
              <a:gd name="connsiteX39" fmla="*/ 1577839 w 3466627"/>
              <a:gd name="connsiteY39" fmla="*/ 534982 h 1012060"/>
              <a:gd name="connsiteX40" fmla="*/ 1339300 w 3466627"/>
              <a:gd name="connsiteY40" fmla="*/ 587991 h 1012060"/>
              <a:gd name="connsiteX41" fmla="*/ 1233282 w 3466627"/>
              <a:gd name="connsiteY41" fmla="*/ 601243 h 1012060"/>
              <a:gd name="connsiteX42" fmla="*/ 1114013 w 3466627"/>
              <a:gd name="connsiteY42" fmla="*/ 614495 h 1012060"/>
              <a:gd name="connsiteX43" fmla="*/ 1047752 w 3466627"/>
              <a:gd name="connsiteY43" fmla="*/ 627747 h 1012060"/>
              <a:gd name="connsiteX44" fmla="*/ 822465 w 3466627"/>
              <a:gd name="connsiteY44" fmla="*/ 654251 h 1012060"/>
              <a:gd name="connsiteX45" fmla="*/ 570674 w 3466627"/>
              <a:gd name="connsiteY45" fmla="*/ 627747 h 1012060"/>
              <a:gd name="connsiteX46" fmla="*/ 530917 w 3466627"/>
              <a:gd name="connsiteY46" fmla="*/ 601243 h 1012060"/>
              <a:gd name="connsiteX47" fmla="*/ 451404 w 3466627"/>
              <a:gd name="connsiteY47" fmla="*/ 508478 h 1012060"/>
              <a:gd name="connsiteX48" fmla="*/ 398395 w 3466627"/>
              <a:gd name="connsiteY48" fmla="*/ 455469 h 1012060"/>
              <a:gd name="connsiteX49" fmla="*/ 398395 w 3466627"/>
              <a:gd name="connsiteY49" fmla="*/ 256686 h 1012060"/>
              <a:gd name="connsiteX50" fmla="*/ 451404 w 3466627"/>
              <a:gd name="connsiteY50" fmla="*/ 177173 h 1012060"/>
              <a:gd name="connsiteX51" fmla="*/ 327827 w 3466627"/>
              <a:gd name="connsiteY51" fmla="*/ 84077 h 1012060"/>
              <a:gd name="connsiteX52" fmla="*/ 318882 w 3466627"/>
              <a:gd name="connsiteY52" fmla="*/ 84408 h 1012060"/>
              <a:gd name="connsiteX0" fmla="*/ 327827 w 3466627"/>
              <a:gd name="connsiteY0" fmla="*/ 84077 h 1012060"/>
              <a:gd name="connsiteX1" fmla="*/ 67091 w 3466627"/>
              <a:gd name="connsiteY1" fmla="*/ 137417 h 1012060"/>
              <a:gd name="connsiteX2" fmla="*/ 830 w 3466627"/>
              <a:gd name="connsiteY2" fmla="*/ 216930 h 1012060"/>
              <a:gd name="connsiteX3" fmla="*/ 14082 w 3466627"/>
              <a:gd name="connsiteY3" fmla="*/ 428964 h 1012060"/>
              <a:gd name="connsiteX4" fmla="*/ 27334 w 3466627"/>
              <a:gd name="connsiteY4" fmla="*/ 468721 h 1012060"/>
              <a:gd name="connsiteX5" fmla="*/ 53839 w 3466627"/>
              <a:gd name="connsiteY5" fmla="*/ 574738 h 1012060"/>
              <a:gd name="connsiteX6" fmla="*/ 67091 w 3466627"/>
              <a:gd name="connsiteY6" fmla="*/ 627747 h 1012060"/>
              <a:gd name="connsiteX7" fmla="*/ 93595 w 3466627"/>
              <a:gd name="connsiteY7" fmla="*/ 747017 h 1012060"/>
              <a:gd name="connsiteX8" fmla="*/ 106847 w 3466627"/>
              <a:gd name="connsiteY8" fmla="*/ 786773 h 1012060"/>
              <a:gd name="connsiteX9" fmla="*/ 146604 w 3466627"/>
              <a:gd name="connsiteY9" fmla="*/ 919295 h 1012060"/>
              <a:gd name="connsiteX10" fmla="*/ 265874 w 3466627"/>
              <a:gd name="connsiteY10" fmla="*/ 985556 h 1012060"/>
              <a:gd name="connsiteX11" fmla="*/ 305630 w 3466627"/>
              <a:gd name="connsiteY11" fmla="*/ 998808 h 1012060"/>
              <a:gd name="connsiteX12" fmla="*/ 345387 w 3466627"/>
              <a:gd name="connsiteY12" fmla="*/ 1012060 h 1012060"/>
              <a:gd name="connsiteX13" fmla="*/ 504413 w 3466627"/>
              <a:gd name="connsiteY13" fmla="*/ 998808 h 1012060"/>
              <a:gd name="connsiteX14" fmla="*/ 623682 w 3466627"/>
              <a:gd name="connsiteY14" fmla="*/ 972304 h 1012060"/>
              <a:gd name="connsiteX15" fmla="*/ 703195 w 3466627"/>
              <a:gd name="connsiteY15" fmla="*/ 945799 h 1012060"/>
              <a:gd name="connsiteX16" fmla="*/ 742952 w 3466627"/>
              <a:gd name="connsiteY16" fmla="*/ 919295 h 1012060"/>
              <a:gd name="connsiteX17" fmla="*/ 822465 w 3466627"/>
              <a:gd name="connsiteY17" fmla="*/ 892791 h 1012060"/>
              <a:gd name="connsiteX18" fmla="*/ 915230 w 3466627"/>
              <a:gd name="connsiteY18" fmla="*/ 866286 h 1012060"/>
              <a:gd name="connsiteX19" fmla="*/ 1047752 w 3466627"/>
              <a:gd name="connsiteY19" fmla="*/ 813278 h 1012060"/>
              <a:gd name="connsiteX20" fmla="*/ 1087508 w 3466627"/>
              <a:gd name="connsiteY20" fmla="*/ 800025 h 1012060"/>
              <a:gd name="connsiteX21" fmla="*/ 1206778 w 3466627"/>
              <a:gd name="connsiteY21" fmla="*/ 773521 h 1012060"/>
              <a:gd name="connsiteX22" fmla="*/ 1299543 w 3466627"/>
              <a:gd name="connsiteY22" fmla="*/ 747017 h 1012060"/>
              <a:gd name="connsiteX23" fmla="*/ 1750117 w 3466627"/>
              <a:gd name="connsiteY23" fmla="*/ 707260 h 1012060"/>
              <a:gd name="connsiteX24" fmla="*/ 1869387 w 3466627"/>
              <a:gd name="connsiteY24" fmla="*/ 694008 h 1012060"/>
              <a:gd name="connsiteX25" fmla="*/ 2081421 w 3466627"/>
              <a:gd name="connsiteY25" fmla="*/ 667504 h 1012060"/>
              <a:gd name="connsiteX26" fmla="*/ 2757282 w 3466627"/>
              <a:gd name="connsiteY26" fmla="*/ 627747 h 1012060"/>
              <a:gd name="connsiteX27" fmla="*/ 2969317 w 3466627"/>
              <a:gd name="connsiteY27" fmla="*/ 574738 h 1012060"/>
              <a:gd name="connsiteX28" fmla="*/ 3141595 w 3466627"/>
              <a:gd name="connsiteY28" fmla="*/ 521730 h 1012060"/>
              <a:gd name="connsiteX29" fmla="*/ 3274117 w 3466627"/>
              <a:gd name="connsiteY29" fmla="*/ 415712 h 1012060"/>
              <a:gd name="connsiteX30" fmla="*/ 3408792 w 3466627"/>
              <a:gd name="connsiteY30" fmla="*/ 332555 h 1012060"/>
              <a:gd name="connsiteX31" fmla="*/ 3464120 w 3466627"/>
              <a:gd name="connsiteY31" fmla="*/ 95672 h 1012060"/>
              <a:gd name="connsiteX32" fmla="*/ 3329114 w 3466627"/>
              <a:gd name="connsiteY32" fmla="*/ 25601 h 1012060"/>
              <a:gd name="connsiteX33" fmla="*/ 3154847 w 3466627"/>
              <a:gd name="connsiteY33" fmla="*/ 4895 h 1012060"/>
              <a:gd name="connsiteX34" fmla="*/ 3022326 w 3466627"/>
              <a:gd name="connsiteY34" fmla="*/ 110912 h 1012060"/>
              <a:gd name="connsiteX35" fmla="*/ 2946788 w 3466627"/>
              <a:gd name="connsiteY35" fmla="*/ 275902 h 1012060"/>
              <a:gd name="connsiteX36" fmla="*/ 2727465 w 3466627"/>
              <a:gd name="connsiteY36" fmla="*/ 429461 h 1012060"/>
              <a:gd name="connsiteX37" fmla="*/ 2015160 w 3466627"/>
              <a:gd name="connsiteY37" fmla="*/ 455469 h 1012060"/>
              <a:gd name="connsiteX38" fmla="*/ 1842882 w 3466627"/>
              <a:gd name="connsiteY38" fmla="*/ 495225 h 1012060"/>
              <a:gd name="connsiteX39" fmla="*/ 1577839 w 3466627"/>
              <a:gd name="connsiteY39" fmla="*/ 534982 h 1012060"/>
              <a:gd name="connsiteX40" fmla="*/ 1339300 w 3466627"/>
              <a:gd name="connsiteY40" fmla="*/ 587991 h 1012060"/>
              <a:gd name="connsiteX41" fmla="*/ 1233282 w 3466627"/>
              <a:gd name="connsiteY41" fmla="*/ 601243 h 1012060"/>
              <a:gd name="connsiteX42" fmla="*/ 1114013 w 3466627"/>
              <a:gd name="connsiteY42" fmla="*/ 614495 h 1012060"/>
              <a:gd name="connsiteX43" fmla="*/ 1047752 w 3466627"/>
              <a:gd name="connsiteY43" fmla="*/ 627747 h 1012060"/>
              <a:gd name="connsiteX44" fmla="*/ 822465 w 3466627"/>
              <a:gd name="connsiteY44" fmla="*/ 654251 h 1012060"/>
              <a:gd name="connsiteX45" fmla="*/ 570674 w 3466627"/>
              <a:gd name="connsiteY45" fmla="*/ 627747 h 1012060"/>
              <a:gd name="connsiteX46" fmla="*/ 530917 w 3466627"/>
              <a:gd name="connsiteY46" fmla="*/ 601243 h 1012060"/>
              <a:gd name="connsiteX47" fmla="*/ 451404 w 3466627"/>
              <a:gd name="connsiteY47" fmla="*/ 508478 h 1012060"/>
              <a:gd name="connsiteX48" fmla="*/ 398395 w 3466627"/>
              <a:gd name="connsiteY48" fmla="*/ 455469 h 1012060"/>
              <a:gd name="connsiteX49" fmla="*/ 398395 w 3466627"/>
              <a:gd name="connsiteY49" fmla="*/ 256686 h 1012060"/>
              <a:gd name="connsiteX50" fmla="*/ 451404 w 3466627"/>
              <a:gd name="connsiteY50" fmla="*/ 177173 h 1012060"/>
              <a:gd name="connsiteX51" fmla="*/ 327827 w 3466627"/>
              <a:gd name="connsiteY51" fmla="*/ 84077 h 1012060"/>
              <a:gd name="connsiteX0" fmla="*/ 327827 w 3466627"/>
              <a:gd name="connsiteY0" fmla="*/ 84077 h 1012060"/>
              <a:gd name="connsiteX1" fmla="*/ 67091 w 3466627"/>
              <a:gd name="connsiteY1" fmla="*/ 137417 h 1012060"/>
              <a:gd name="connsiteX2" fmla="*/ 830 w 3466627"/>
              <a:gd name="connsiteY2" fmla="*/ 216930 h 1012060"/>
              <a:gd name="connsiteX3" fmla="*/ 14082 w 3466627"/>
              <a:gd name="connsiteY3" fmla="*/ 428964 h 1012060"/>
              <a:gd name="connsiteX4" fmla="*/ 27334 w 3466627"/>
              <a:gd name="connsiteY4" fmla="*/ 468721 h 1012060"/>
              <a:gd name="connsiteX5" fmla="*/ 53839 w 3466627"/>
              <a:gd name="connsiteY5" fmla="*/ 574738 h 1012060"/>
              <a:gd name="connsiteX6" fmla="*/ 67091 w 3466627"/>
              <a:gd name="connsiteY6" fmla="*/ 627747 h 1012060"/>
              <a:gd name="connsiteX7" fmla="*/ 93595 w 3466627"/>
              <a:gd name="connsiteY7" fmla="*/ 747017 h 1012060"/>
              <a:gd name="connsiteX8" fmla="*/ 106847 w 3466627"/>
              <a:gd name="connsiteY8" fmla="*/ 786773 h 1012060"/>
              <a:gd name="connsiteX9" fmla="*/ 146604 w 3466627"/>
              <a:gd name="connsiteY9" fmla="*/ 919295 h 1012060"/>
              <a:gd name="connsiteX10" fmla="*/ 265874 w 3466627"/>
              <a:gd name="connsiteY10" fmla="*/ 985556 h 1012060"/>
              <a:gd name="connsiteX11" fmla="*/ 305630 w 3466627"/>
              <a:gd name="connsiteY11" fmla="*/ 998808 h 1012060"/>
              <a:gd name="connsiteX12" fmla="*/ 345387 w 3466627"/>
              <a:gd name="connsiteY12" fmla="*/ 1012060 h 1012060"/>
              <a:gd name="connsiteX13" fmla="*/ 504413 w 3466627"/>
              <a:gd name="connsiteY13" fmla="*/ 998808 h 1012060"/>
              <a:gd name="connsiteX14" fmla="*/ 623682 w 3466627"/>
              <a:gd name="connsiteY14" fmla="*/ 972304 h 1012060"/>
              <a:gd name="connsiteX15" fmla="*/ 703195 w 3466627"/>
              <a:gd name="connsiteY15" fmla="*/ 945799 h 1012060"/>
              <a:gd name="connsiteX16" fmla="*/ 742952 w 3466627"/>
              <a:gd name="connsiteY16" fmla="*/ 919295 h 1012060"/>
              <a:gd name="connsiteX17" fmla="*/ 822465 w 3466627"/>
              <a:gd name="connsiteY17" fmla="*/ 892791 h 1012060"/>
              <a:gd name="connsiteX18" fmla="*/ 915230 w 3466627"/>
              <a:gd name="connsiteY18" fmla="*/ 866286 h 1012060"/>
              <a:gd name="connsiteX19" fmla="*/ 1047752 w 3466627"/>
              <a:gd name="connsiteY19" fmla="*/ 813278 h 1012060"/>
              <a:gd name="connsiteX20" fmla="*/ 1087508 w 3466627"/>
              <a:gd name="connsiteY20" fmla="*/ 800025 h 1012060"/>
              <a:gd name="connsiteX21" fmla="*/ 1206778 w 3466627"/>
              <a:gd name="connsiteY21" fmla="*/ 773521 h 1012060"/>
              <a:gd name="connsiteX22" fmla="*/ 1299543 w 3466627"/>
              <a:gd name="connsiteY22" fmla="*/ 747017 h 1012060"/>
              <a:gd name="connsiteX23" fmla="*/ 1750117 w 3466627"/>
              <a:gd name="connsiteY23" fmla="*/ 707260 h 1012060"/>
              <a:gd name="connsiteX24" fmla="*/ 1869387 w 3466627"/>
              <a:gd name="connsiteY24" fmla="*/ 694008 h 1012060"/>
              <a:gd name="connsiteX25" fmla="*/ 2081421 w 3466627"/>
              <a:gd name="connsiteY25" fmla="*/ 667504 h 1012060"/>
              <a:gd name="connsiteX26" fmla="*/ 2757282 w 3466627"/>
              <a:gd name="connsiteY26" fmla="*/ 627747 h 1012060"/>
              <a:gd name="connsiteX27" fmla="*/ 2969317 w 3466627"/>
              <a:gd name="connsiteY27" fmla="*/ 574738 h 1012060"/>
              <a:gd name="connsiteX28" fmla="*/ 3141595 w 3466627"/>
              <a:gd name="connsiteY28" fmla="*/ 521730 h 1012060"/>
              <a:gd name="connsiteX29" fmla="*/ 3274117 w 3466627"/>
              <a:gd name="connsiteY29" fmla="*/ 415712 h 1012060"/>
              <a:gd name="connsiteX30" fmla="*/ 3408792 w 3466627"/>
              <a:gd name="connsiteY30" fmla="*/ 332555 h 1012060"/>
              <a:gd name="connsiteX31" fmla="*/ 3464120 w 3466627"/>
              <a:gd name="connsiteY31" fmla="*/ 95672 h 1012060"/>
              <a:gd name="connsiteX32" fmla="*/ 3329114 w 3466627"/>
              <a:gd name="connsiteY32" fmla="*/ 25601 h 1012060"/>
              <a:gd name="connsiteX33" fmla="*/ 3154847 w 3466627"/>
              <a:gd name="connsiteY33" fmla="*/ 4895 h 1012060"/>
              <a:gd name="connsiteX34" fmla="*/ 3022326 w 3466627"/>
              <a:gd name="connsiteY34" fmla="*/ 110912 h 1012060"/>
              <a:gd name="connsiteX35" fmla="*/ 2946788 w 3466627"/>
              <a:gd name="connsiteY35" fmla="*/ 275902 h 1012060"/>
              <a:gd name="connsiteX36" fmla="*/ 2727465 w 3466627"/>
              <a:gd name="connsiteY36" fmla="*/ 429461 h 1012060"/>
              <a:gd name="connsiteX37" fmla="*/ 2015160 w 3466627"/>
              <a:gd name="connsiteY37" fmla="*/ 455469 h 1012060"/>
              <a:gd name="connsiteX38" fmla="*/ 1842882 w 3466627"/>
              <a:gd name="connsiteY38" fmla="*/ 495225 h 1012060"/>
              <a:gd name="connsiteX39" fmla="*/ 1577839 w 3466627"/>
              <a:gd name="connsiteY39" fmla="*/ 534982 h 1012060"/>
              <a:gd name="connsiteX40" fmla="*/ 1339300 w 3466627"/>
              <a:gd name="connsiteY40" fmla="*/ 587991 h 1012060"/>
              <a:gd name="connsiteX41" fmla="*/ 1233282 w 3466627"/>
              <a:gd name="connsiteY41" fmla="*/ 601243 h 1012060"/>
              <a:gd name="connsiteX42" fmla="*/ 1114013 w 3466627"/>
              <a:gd name="connsiteY42" fmla="*/ 614495 h 1012060"/>
              <a:gd name="connsiteX43" fmla="*/ 1047752 w 3466627"/>
              <a:gd name="connsiteY43" fmla="*/ 627747 h 1012060"/>
              <a:gd name="connsiteX44" fmla="*/ 822465 w 3466627"/>
              <a:gd name="connsiteY44" fmla="*/ 654251 h 1012060"/>
              <a:gd name="connsiteX45" fmla="*/ 570674 w 3466627"/>
              <a:gd name="connsiteY45" fmla="*/ 627747 h 1012060"/>
              <a:gd name="connsiteX46" fmla="*/ 530917 w 3466627"/>
              <a:gd name="connsiteY46" fmla="*/ 601243 h 1012060"/>
              <a:gd name="connsiteX47" fmla="*/ 451404 w 3466627"/>
              <a:gd name="connsiteY47" fmla="*/ 508478 h 1012060"/>
              <a:gd name="connsiteX48" fmla="*/ 398395 w 3466627"/>
              <a:gd name="connsiteY48" fmla="*/ 455469 h 1012060"/>
              <a:gd name="connsiteX49" fmla="*/ 398395 w 3466627"/>
              <a:gd name="connsiteY49" fmla="*/ 256686 h 1012060"/>
              <a:gd name="connsiteX50" fmla="*/ 451404 w 3466627"/>
              <a:gd name="connsiteY50" fmla="*/ 177173 h 1012060"/>
              <a:gd name="connsiteX51" fmla="*/ 327827 w 3466627"/>
              <a:gd name="connsiteY51" fmla="*/ 84077 h 1012060"/>
              <a:gd name="connsiteX0" fmla="*/ 335650 w 3474450"/>
              <a:gd name="connsiteY0" fmla="*/ 84077 h 1012060"/>
              <a:gd name="connsiteX1" fmla="*/ 158734 w 3474450"/>
              <a:gd name="connsiteY1" fmla="*/ 106937 h 1012060"/>
              <a:gd name="connsiteX2" fmla="*/ 8653 w 3474450"/>
              <a:gd name="connsiteY2" fmla="*/ 216930 h 1012060"/>
              <a:gd name="connsiteX3" fmla="*/ 21905 w 3474450"/>
              <a:gd name="connsiteY3" fmla="*/ 428964 h 1012060"/>
              <a:gd name="connsiteX4" fmla="*/ 35157 w 3474450"/>
              <a:gd name="connsiteY4" fmla="*/ 468721 h 1012060"/>
              <a:gd name="connsiteX5" fmla="*/ 61662 w 3474450"/>
              <a:gd name="connsiteY5" fmla="*/ 574738 h 1012060"/>
              <a:gd name="connsiteX6" fmla="*/ 74914 w 3474450"/>
              <a:gd name="connsiteY6" fmla="*/ 627747 h 1012060"/>
              <a:gd name="connsiteX7" fmla="*/ 101418 w 3474450"/>
              <a:gd name="connsiteY7" fmla="*/ 747017 h 1012060"/>
              <a:gd name="connsiteX8" fmla="*/ 114670 w 3474450"/>
              <a:gd name="connsiteY8" fmla="*/ 786773 h 1012060"/>
              <a:gd name="connsiteX9" fmla="*/ 154427 w 3474450"/>
              <a:gd name="connsiteY9" fmla="*/ 919295 h 1012060"/>
              <a:gd name="connsiteX10" fmla="*/ 273697 w 3474450"/>
              <a:gd name="connsiteY10" fmla="*/ 985556 h 1012060"/>
              <a:gd name="connsiteX11" fmla="*/ 313453 w 3474450"/>
              <a:gd name="connsiteY11" fmla="*/ 998808 h 1012060"/>
              <a:gd name="connsiteX12" fmla="*/ 353210 w 3474450"/>
              <a:gd name="connsiteY12" fmla="*/ 1012060 h 1012060"/>
              <a:gd name="connsiteX13" fmla="*/ 512236 w 3474450"/>
              <a:gd name="connsiteY13" fmla="*/ 998808 h 1012060"/>
              <a:gd name="connsiteX14" fmla="*/ 631505 w 3474450"/>
              <a:gd name="connsiteY14" fmla="*/ 972304 h 1012060"/>
              <a:gd name="connsiteX15" fmla="*/ 711018 w 3474450"/>
              <a:gd name="connsiteY15" fmla="*/ 945799 h 1012060"/>
              <a:gd name="connsiteX16" fmla="*/ 750775 w 3474450"/>
              <a:gd name="connsiteY16" fmla="*/ 919295 h 1012060"/>
              <a:gd name="connsiteX17" fmla="*/ 830288 w 3474450"/>
              <a:gd name="connsiteY17" fmla="*/ 892791 h 1012060"/>
              <a:gd name="connsiteX18" fmla="*/ 923053 w 3474450"/>
              <a:gd name="connsiteY18" fmla="*/ 866286 h 1012060"/>
              <a:gd name="connsiteX19" fmla="*/ 1055575 w 3474450"/>
              <a:gd name="connsiteY19" fmla="*/ 813278 h 1012060"/>
              <a:gd name="connsiteX20" fmla="*/ 1095331 w 3474450"/>
              <a:gd name="connsiteY20" fmla="*/ 800025 h 1012060"/>
              <a:gd name="connsiteX21" fmla="*/ 1214601 w 3474450"/>
              <a:gd name="connsiteY21" fmla="*/ 773521 h 1012060"/>
              <a:gd name="connsiteX22" fmla="*/ 1307366 w 3474450"/>
              <a:gd name="connsiteY22" fmla="*/ 747017 h 1012060"/>
              <a:gd name="connsiteX23" fmla="*/ 1757940 w 3474450"/>
              <a:gd name="connsiteY23" fmla="*/ 707260 h 1012060"/>
              <a:gd name="connsiteX24" fmla="*/ 1877210 w 3474450"/>
              <a:gd name="connsiteY24" fmla="*/ 694008 h 1012060"/>
              <a:gd name="connsiteX25" fmla="*/ 2089244 w 3474450"/>
              <a:gd name="connsiteY25" fmla="*/ 667504 h 1012060"/>
              <a:gd name="connsiteX26" fmla="*/ 2765105 w 3474450"/>
              <a:gd name="connsiteY26" fmla="*/ 627747 h 1012060"/>
              <a:gd name="connsiteX27" fmla="*/ 2977140 w 3474450"/>
              <a:gd name="connsiteY27" fmla="*/ 574738 h 1012060"/>
              <a:gd name="connsiteX28" fmla="*/ 3149418 w 3474450"/>
              <a:gd name="connsiteY28" fmla="*/ 521730 h 1012060"/>
              <a:gd name="connsiteX29" fmla="*/ 3281940 w 3474450"/>
              <a:gd name="connsiteY29" fmla="*/ 415712 h 1012060"/>
              <a:gd name="connsiteX30" fmla="*/ 3416615 w 3474450"/>
              <a:gd name="connsiteY30" fmla="*/ 332555 h 1012060"/>
              <a:gd name="connsiteX31" fmla="*/ 3471943 w 3474450"/>
              <a:gd name="connsiteY31" fmla="*/ 95672 h 1012060"/>
              <a:gd name="connsiteX32" fmla="*/ 3336937 w 3474450"/>
              <a:gd name="connsiteY32" fmla="*/ 25601 h 1012060"/>
              <a:gd name="connsiteX33" fmla="*/ 3162670 w 3474450"/>
              <a:gd name="connsiteY33" fmla="*/ 4895 h 1012060"/>
              <a:gd name="connsiteX34" fmla="*/ 3030149 w 3474450"/>
              <a:gd name="connsiteY34" fmla="*/ 110912 h 1012060"/>
              <a:gd name="connsiteX35" fmla="*/ 2954611 w 3474450"/>
              <a:gd name="connsiteY35" fmla="*/ 275902 h 1012060"/>
              <a:gd name="connsiteX36" fmla="*/ 2735288 w 3474450"/>
              <a:gd name="connsiteY36" fmla="*/ 429461 h 1012060"/>
              <a:gd name="connsiteX37" fmla="*/ 2022983 w 3474450"/>
              <a:gd name="connsiteY37" fmla="*/ 455469 h 1012060"/>
              <a:gd name="connsiteX38" fmla="*/ 1850705 w 3474450"/>
              <a:gd name="connsiteY38" fmla="*/ 495225 h 1012060"/>
              <a:gd name="connsiteX39" fmla="*/ 1585662 w 3474450"/>
              <a:gd name="connsiteY39" fmla="*/ 534982 h 1012060"/>
              <a:gd name="connsiteX40" fmla="*/ 1347123 w 3474450"/>
              <a:gd name="connsiteY40" fmla="*/ 587991 h 1012060"/>
              <a:gd name="connsiteX41" fmla="*/ 1241105 w 3474450"/>
              <a:gd name="connsiteY41" fmla="*/ 601243 h 1012060"/>
              <a:gd name="connsiteX42" fmla="*/ 1121836 w 3474450"/>
              <a:gd name="connsiteY42" fmla="*/ 614495 h 1012060"/>
              <a:gd name="connsiteX43" fmla="*/ 1055575 w 3474450"/>
              <a:gd name="connsiteY43" fmla="*/ 627747 h 1012060"/>
              <a:gd name="connsiteX44" fmla="*/ 830288 w 3474450"/>
              <a:gd name="connsiteY44" fmla="*/ 654251 h 1012060"/>
              <a:gd name="connsiteX45" fmla="*/ 578497 w 3474450"/>
              <a:gd name="connsiteY45" fmla="*/ 627747 h 1012060"/>
              <a:gd name="connsiteX46" fmla="*/ 538740 w 3474450"/>
              <a:gd name="connsiteY46" fmla="*/ 601243 h 1012060"/>
              <a:gd name="connsiteX47" fmla="*/ 459227 w 3474450"/>
              <a:gd name="connsiteY47" fmla="*/ 508478 h 1012060"/>
              <a:gd name="connsiteX48" fmla="*/ 406218 w 3474450"/>
              <a:gd name="connsiteY48" fmla="*/ 455469 h 1012060"/>
              <a:gd name="connsiteX49" fmla="*/ 406218 w 3474450"/>
              <a:gd name="connsiteY49" fmla="*/ 256686 h 1012060"/>
              <a:gd name="connsiteX50" fmla="*/ 459227 w 3474450"/>
              <a:gd name="connsiteY50" fmla="*/ 177173 h 1012060"/>
              <a:gd name="connsiteX51" fmla="*/ 335650 w 3474450"/>
              <a:gd name="connsiteY51" fmla="*/ 84077 h 1012060"/>
              <a:gd name="connsiteX0" fmla="*/ 315234 w 3454034"/>
              <a:gd name="connsiteY0" fmla="*/ 84077 h 1012060"/>
              <a:gd name="connsiteX1" fmla="*/ 138318 w 3454034"/>
              <a:gd name="connsiteY1" fmla="*/ 106937 h 1012060"/>
              <a:gd name="connsiteX2" fmla="*/ 53007 w 3454034"/>
              <a:gd name="connsiteY2" fmla="*/ 235980 h 1012060"/>
              <a:gd name="connsiteX3" fmla="*/ 1489 w 3454034"/>
              <a:gd name="connsiteY3" fmla="*/ 428964 h 1012060"/>
              <a:gd name="connsiteX4" fmla="*/ 14741 w 3454034"/>
              <a:gd name="connsiteY4" fmla="*/ 468721 h 1012060"/>
              <a:gd name="connsiteX5" fmla="*/ 41246 w 3454034"/>
              <a:gd name="connsiteY5" fmla="*/ 574738 h 1012060"/>
              <a:gd name="connsiteX6" fmla="*/ 54498 w 3454034"/>
              <a:gd name="connsiteY6" fmla="*/ 627747 h 1012060"/>
              <a:gd name="connsiteX7" fmla="*/ 81002 w 3454034"/>
              <a:gd name="connsiteY7" fmla="*/ 747017 h 1012060"/>
              <a:gd name="connsiteX8" fmla="*/ 94254 w 3454034"/>
              <a:gd name="connsiteY8" fmla="*/ 786773 h 1012060"/>
              <a:gd name="connsiteX9" fmla="*/ 134011 w 3454034"/>
              <a:gd name="connsiteY9" fmla="*/ 919295 h 1012060"/>
              <a:gd name="connsiteX10" fmla="*/ 253281 w 3454034"/>
              <a:gd name="connsiteY10" fmla="*/ 985556 h 1012060"/>
              <a:gd name="connsiteX11" fmla="*/ 293037 w 3454034"/>
              <a:gd name="connsiteY11" fmla="*/ 998808 h 1012060"/>
              <a:gd name="connsiteX12" fmla="*/ 332794 w 3454034"/>
              <a:gd name="connsiteY12" fmla="*/ 1012060 h 1012060"/>
              <a:gd name="connsiteX13" fmla="*/ 491820 w 3454034"/>
              <a:gd name="connsiteY13" fmla="*/ 998808 h 1012060"/>
              <a:gd name="connsiteX14" fmla="*/ 611089 w 3454034"/>
              <a:gd name="connsiteY14" fmla="*/ 972304 h 1012060"/>
              <a:gd name="connsiteX15" fmla="*/ 690602 w 3454034"/>
              <a:gd name="connsiteY15" fmla="*/ 945799 h 1012060"/>
              <a:gd name="connsiteX16" fmla="*/ 730359 w 3454034"/>
              <a:gd name="connsiteY16" fmla="*/ 919295 h 1012060"/>
              <a:gd name="connsiteX17" fmla="*/ 809872 w 3454034"/>
              <a:gd name="connsiteY17" fmla="*/ 892791 h 1012060"/>
              <a:gd name="connsiteX18" fmla="*/ 902637 w 3454034"/>
              <a:gd name="connsiteY18" fmla="*/ 866286 h 1012060"/>
              <a:gd name="connsiteX19" fmla="*/ 1035159 w 3454034"/>
              <a:gd name="connsiteY19" fmla="*/ 813278 h 1012060"/>
              <a:gd name="connsiteX20" fmla="*/ 1074915 w 3454034"/>
              <a:gd name="connsiteY20" fmla="*/ 800025 h 1012060"/>
              <a:gd name="connsiteX21" fmla="*/ 1194185 w 3454034"/>
              <a:gd name="connsiteY21" fmla="*/ 773521 h 1012060"/>
              <a:gd name="connsiteX22" fmla="*/ 1286950 w 3454034"/>
              <a:gd name="connsiteY22" fmla="*/ 747017 h 1012060"/>
              <a:gd name="connsiteX23" fmla="*/ 1737524 w 3454034"/>
              <a:gd name="connsiteY23" fmla="*/ 707260 h 1012060"/>
              <a:gd name="connsiteX24" fmla="*/ 1856794 w 3454034"/>
              <a:gd name="connsiteY24" fmla="*/ 694008 h 1012060"/>
              <a:gd name="connsiteX25" fmla="*/ 2068828 w 3454034"/>
              <a:gd name="connsiteY25" fmla="*/ 667504 h 1012060"/>
              <a:gd name="connsiteX26" fmla="*/ 2744689 w 3454034"/>
              <a:gd name="connsiteY26" fmla="*/ 627747 h 1012060"/>
              <a:gd name="connsiteX27" fmla="*/ 2956724 w 3454034"/>
              <a:gd name="connsiteY27" fmla="*/ 574738 h 1012060"/>
              <a:gd name="connsiteX28" fmla="*/ 3129002 w 3454034"/>
              <a:gd name="connsiteY28" fmla="*/ 521730 h 1012060"/>
              <a:gd name="connsiteX29" fmla="*/ 3261524 w 3454034"/>
              <a:gd name="connsiteY29" fmla="*/ 415712 h 1012060"/>
              <a:gd name="connsiteX30" fmla="*/ 3396199 w 3454034"/>
              <a:gd name="connsiteY30" fmla="*/ 332555 h 1012060"/>
              <a:gd name="connsiteX31" fmla="*/ 3451527 w 3454034"/>
              <a:gd name="connsiteY31" fmla="*/ 95672 h 1012060"/>
              <a:gd name="connsiteX32" fmla="*/ 3316521 w 3454034"/>
              <a:gd name="connsiteY32" fmla="*/ 25601 h 1012060"/>
              <a:gd name="connsiteX33" fmla="*/ 3142254 w 3454034"/>
              <a:gd name="connsiteY33" fmla="*/ 4895 h 1012060"/>
              <a:gd name="connsiteX34" fmla="*/ 3009733 w 3454034"/>
              <a:gd name="connsiteY34" fmla="*/ 110912 h 1012060"/>
              <a:gd name="connsiteX35" fmla="*/ 2934195 w 3454034"/>
              <a:gd name="connsiteY35" fmla="*/ 275902 h 1012060"/>
              <a:gd name="connsiteX36" fmla="*/ 2714872 w 3454034"/>
              <a:gd name="connsiteY36" fmla="*/ 429461 h 1012060"/>
              <a:gd name="connsiteX37" fmla="*/ 2002567 w 3454034"/>
              <a:gd name="connsiteY37" fmla="*/ 455469 h 1012060"/>
              <a:gd name="connsiteX38" fmla="*/ 1830289 w 3454034"/>
              <a:gd name="connsiteY38" fmla="*/ 495225 h 1012060"/>
              <a:gd name="connsiteX39" fmla="*/ 1565246 w 3454034"/>
              <a:gd name="connsiteY39" fmla="*/ 534982 h 1012060"/>
              <a:gd name="connsiteX40" fmla="*/ 1326707 w 3454034"/>
              <a:gd name="connsiteY40" fmla="*/ 587991 h 1012060"/>
              <a:gd name="connsiteX41" fmla="*/ 1220689 w 3454034"/>
              <a:gd name="connsiteY41" fmla="*/ 601243 h 1012060"/>
              <a:gd name="connsiteX42" fmla="*/ 1101420 w 3454034"/>
              <a:gd name="connsiteY42" fmla="*/ 614495 h 1012060"/>
              <a:gd name="connsiteX43" fmla="*/ 1035159 w 3454034"/>
              <a:gd name="connsiteY43" fmla="*/ 627747 h 1012060"/>
              <a:gd name="connsiteX44" fmla="*/ 809872 w 3454034"/>
              <a:gd name="connsiteY44" fmla="*/ 654251 h 1012060"/>
              <a:gd name="connsiteX45" fmla="*/ 558081 w 3454034"/>
              <a:gd name="connsiteY45" fmla="*/ 627747 h 1012060"/>
              <a:gd name="connsiteX46" fmla="*/ 518324 w 3454034"/>
              <a:gd name="connsiteY46" fmla="*/ 601243 h 1012060"/>
              <a:gd name="connsiteX47" fmla="*/ 438811 w 3454034"/>
              <a:gd name="connsiteY47" fmla="*/ 508478 h 1012060"/>
              <a:gd name="connsiteX48" fmla="*/ 385802 w 3454034"/>
              <a:gd name="connsiteY48" fmla="*/ 455469 h 1012060"/>
              <a:gd name="connsiteX49" fmla="*/ 385802 w 3454034"/>
              <a:gd name="connsiteY49" fmla="*/ 256686 h 1012060"/>
              <a:gd name="connsiteX50" fmla="*/ 438811 w 3454034"/>
              <a:gd name="connsiteY50" fmla="*/ 177173 h 1012060"/>
              <a:gd name="connsiteX51" fmla="*/ 315234 w 3454034"/>
              <a:gd name="connsiteY51" fmla="*/ 84077 h 1012060"/>
              <a:gd name="connsiteX0" fmla="*/ 300630 w 3439430"/>
              <a:gd name="connsiteY0" fmla="*/ 84077 h 1012060"/>
              <a:gd name="connsiteX1" fmla="*/ 123714 w 3439430"/>
              <a:gd name="connsiteY1" fmla="*/ 106937 h 1012060"/>
              <a:gd name="connsiteX2" fmla="*/ 38403 w 3439430"/>
              <a:gd name="connsiteY2" fmla="*/ 235980 h 1012060"/>
              <a:gd name="connsiteX3" fmla="*/ 137 w 3439430"/>
              <a:gd name="connsiteY3" fmla="*/ 468721 h 1012060"/>
              <a:gd name="connsiteX4" fmla="*/ 26642 w 3439430"/>
              <a:gd name="connsiteY4" fmla="*/ 574738 h 1012060"/>
              <a:gd name="connsiteX5" fmla="*/ 39894 w 3439430"/>
              <a:gd name="connsiteY5" fmla="*/ 627747 h 1012060"/>
              <a:gd name="connsiteX6" fmla="*/ 66398 w 3439430"/>
              <a:gd name="connsiteY6" fmla="*/ 747017 h 1012060"/>
              <a:gd name="connsiteX7" fmla="*/ 79650 w 3439430"/>
              <a:gd name="connsiteY7" fmla="*/ 786773 h 1012060"/>
              <a:gd name="connsiteX8" fmla="*/ 119407 w 3439430"/>
              <a:gd name="connsiteY8" fmla="*/ 919295 h 1012060"/>
              <a:gd name="connsiteX9" fmla="*/ 238677 w 3439430"/>
              <a:gd name="connsiteY9" fmla="*/ 985556 h 1012060"/>
              <a:gd name="connsiteX10" fmla="*/ 278433 w 3439430"/>
              <a:gd name="connsiteY10" fmla="*/ 998808 h 1012060"/>
              <a:gd name="connsiteX11" fmla="*/ 318190 w 3439430"/>
              <a:gd name="connsiteY11" fmla="*/ 1012060 h 1012060"/>
              <a:gd name="connsiteX12" fmla="*/ 477216 w 3439430"/>
              <a:gd name="connsiteY12" fmla="*/ 998808 h 1012060"/>
              <a:gd name="connsiteX13" fmla="*/ 596485 w 3439430"/>
              <a:gd name="connsiteY13" fmla="*/ 972304 h 1012060"/>
              <a:gd name="connsiteX14" fmla="*/ 675998 w 3439430"/>
              <a:gd name="connsiteY14" fmla="*/ 945799 h 1012060"/>
              <a:gd name="connsiteX15" fmla="*/ 715755 w 3439430"/>
              <a:gd name="connsiteY15" fmla="*/ 919295 h 1012060"/>
              <a:gd name="connsiteX16" fmla="*/ 795268 w 3439430"/>
              <a:gd name="connsiteY16" fmla="*/ 892791 h 1012060"/>
              <a:gd name="connsiteX17" fmla="*/ 888033 w 3439430"/>
              <a:gd name="connsiteY17" fmla="*/ 866286 h 1012060"/>
              <a:gd name="connsiteX18" fmla="*/ 1020555 w 3439430"/>
              <a:gd name="connsiteY18" fmla="*/ 813278 h 1012060"/>
              <a:gd name="connsiteX19" fmla="*/ 1060311 w 3439430"/>
              <a:gd name="connsiteY19" fmla="*/ 800025 h 1012060"/>
              <a:gd name="connsiteX20" fmla="*/ 1179581 w 3439430"/>
              <a:gd name="connsiteY20" fmla="*/ 773521 h 1012060"/>
              <a:gd name="connsiteX21" fmla="*/ 1272346 w 3439430"/>
              <a:gd name="connsiteY21" fmla="*/ 747017 h 1012060"/>
              <a:gd name="connsiteX22" fmla="*/ 1722920 w 3439430"/>
              <a:gd name="connsiteY22" fmla="*/ 707260 h 1012060"/>
              <a:gd name="connsiteX23" fmla="*/ 1842190 w 3439430"/>
              <a:gd name="connsiteY23" fmla="*/ 694008 h 1012060"/>
              <a:gd name="connsiteX24" fmla="*/ 2054224 w 3439430"/>
              <a:gd name="connsiteY24" fmla="*/ 667504 h 1012060"/>
              <a:gd name="connsiteX25" fmla="*/ 2730085 w 3439430"/>
              <a:gd name="connsiteY25" fmla="*/ 627747 h 1012060"/>
              <a:gd name="connsiteX26" fmla="*/ 2942120 w 3439430"/>
              <a:gd name="connsiteY26" fmla="*/ 574738 h 1012060"/>
              <a:gd name="connsiteX27" fmla="*/ 3114398 w 3439430"/>
              <a:gd name="connsiteY27" fmla="*/ 521730 h 1012060"/>
              <a:gd name="connsiteX28" fmla="*/ 3246920 w 3439430"/>
              <a:gd name="connsiteY28" fmla="*/ 415712 h 1012060"/>
              <a:gd name="connsiteX29" fmla="*/ 3381595 w 3439430"/>
              <a:gd name="connsiteY29" fmla="*/ 332555 h 1012060"/>
              <a:gd name="connsiteX30" fmla="*/ 3436923 w 3439430"/>
              <a:gd name="connsiteY30" fmla="*/ 95672 h 1012060"/>
              <a:gd name="connsiteX31" fmla="*/ 3301917 w 3439430"/>
              <a:gd name="connsiteY31" fmla="*/ 25601 h 1012060"/>
              <a:gd name="connsiteX32" fmla="*/ 3127650 w 3439430"/>
              <a:gd name="connsiteY32" fmla="*/ 4895 h 1012060"/>
              <a:gd name="connsiteX33" fmla="*/ 2995129 w 3439430"/>
              <a:gd name="connsiteY33" fmla="*/ 110912 h 1012060"/>
              <a:gd name="connsiteX34" fmla="*/ 2919591 w 3439430"/>
              <a:gd name="connsiteY34" fmla="*/ 275902 h 1012060"/>
              <a:gd name="connsiteX35" fmla="*/ 2700268 w 3439430"/>
              <a:gd name="connsiteY35" fmla="*/ 429461 h 1012060"/>
              <a:gd name="connsiteX36" fmla="*/ 1987963 w 3439430"/>
              <a:gd name="connsiteY36" fmla="*/ 455469 h 1012060"/>
              <a:gd name="connsiteX37" fmla="*/ 1815685 w 3439430"/>
              <a:gd name="connsiteY37" fmla="*/ 495225 h 1012060"/>
              <a:gd name="connsiteX38" fmla="*/ 1550642 w 3439430"/>
              <a:gd name="connsiteY38" fmla="*/ 534982 h 1012060"/>
              <a:gd name="connsiteX39" fmla="*/ 1312103 w 3439430"/>
              <a:gd name="connsiteY39" fmla="*/ 587991 h 1012060"/>
              <a:gd name="connsiteX40" fmla="*/ 1206085 w 3439430"/>
              <a:gd name="connsiteY40" fmla="*/ 601243 h 1012060"/>
              <a:gd name="connsiteX41" fmla="*/ 1086816 w 3439430"/>
              <a:gd name="connsiteY41" fmla="*/ 614495 h 1012060"/>
              <a:gd name="connsiteX42" fmla="*/ 1020555 w 3439430"/>
              <a:gd name="connsiteY42" fmla="*/ 627747 h 1012060"/>
              <a:gd name="connsiteX43" fmla="*/ 795268 w 3439430"/>
              <a:gd name="connsiteY43" fmla="*/ 654251 h 1012060"/>
              <a:gd name="connsiteX44" fmla="*/ 543477 w 3439430"/>
              <a:gd name="connsiteY44" fmla="*/ 627747 h 1012060"/>
              <a:gd name="connsiteX45" fmla="*/ 503720 w 3439430"/>
              <a:gd name="connsiteY45" fmla="*/ 601243 h 1012060"/>
              <a:gd name="connsiteX46" fmla="*/ 424207 w 3439430"/>
              <a:gd name="connsiteY46" fmla="*/ 508478 h 1012060"/>
              <a:gd name="connsiteX47" fmla="*/ 371198 w 3439430"/>
              <a:gd name="connsiteY47" fmla="*/ 455469 h 1012060"/>
              <a:gd name="connsiteX48" fmla="*/ 371198 w 3439430"/>
              <a:gd name="connsiteY48" fmla="*/ 256686 h 1012060"/>
              <a:gd name="connsiteX49" fmla="*/ 424207 w 3439430"/>
              <a:gd name="connsiteY49" fmla="*/ 177173 h 1012060"/>
              <a:gd name="connsiteX50" fmla="*/ 300630 w 3439430"/>
              <a:gd name="connsiteY50" fmla="*/ 84077 h 1012060"/>
              <a:gd name="connsiteX0" fmla="*/ 300496 w 3439296"/>
              <a:gd name="connsiteY0" fmla="*/ 84077 h 1012060"/>
              <a:gd name="connsiteX1" fmla="*/ 123580 w 3439296"/>
              <a:gd name="connsiteY1" fmla="*/ 106937 h 1012060"/>
              <a:gd name="connsiteX2" fmla="*/ 38269 w 3439296"/>
              <a:gd name="connsiteY2" fmla="*/ 235980 h 1012060"/>
              <a:gd name="connsiteX3" fmla="*/ 3 w 3439296"/>
              <a:gd name="connsiteY3" fmla="*/ 468721 h 1012060"/>
              <a:gd name="connsiteX4" fmla="*/ 39760 w 3439296"/>
              <a:gd name="connsiteY4" fmla="*/ 627747 h 1012060"/>
              <a:gd name="connsiteX5" fmla="*/ 66264 w 3439296"/>
              <a:gd name="connsiteY5" fmla="*/ 747017 h 1012060"/>
              <a:gd name="connsiteX6" fmla="*/ 79516 w 3439296"/>
              <a:gd name="connsiteY6" fmla="*/ 786773 h 1012060"/>
              <a:gd name="connsiteX7" fmla="*/ 119273 w 3439296"/>
              <a:gd name="connsiteY7" fmla="*/ 919295 h 1012060"/>
              <a:gd name="connsiteX8" fmla="*/ 238543 w 3439296"/>
              <a:gd name="connsiteY8" fmla="*/ 985556 h 1012060"/>
              <a:gd name="connsiteX9" fmla="*/ 278299 w 3439296"/>
              <a:gd name="connsiteY9" fmla="*/ 998808 h 1012060"/>
              <a:gd name="connsiteX10" fmla="*/ 318056 w 3439296"/>
              <a:gd name="connsiteY10" fmla="*/ 1012060 h 1012060"/>
              <a:gd name="connsiteX11" fmla="*/ 477082 w 3439296"/>
              <a:gd name="connsiteY11" fmla="*/ 998808 h 1012060"/>
              <a:gd name="connsiteX12" fmla="*/ 596351 w 3439296"/>
              <a:gd name="connsiteY12" fmla="*/ 972304 h 1012060"/>
              <a:gd name="connsiteX13" fmla="*/ 675864 w 3439296"/>
              <a:gd name="connsiteY13" fmla="*/ 945799 h 1012060"/>
              <a:gd name="connsiteX14" fmla="*/ 715621 w 3439296"/>
              <a:gd name="connsiteY14" fmla="*/ 919295 h 1012060"/>
              <a:gd name="connsiteX15" fmla="*/ 795134 w 3439296"/>
              <a:gd name="connsiteY15" fmla="*/ 892791 h 1012060"/>
              <a:gd name="connsiteX16" fmla="*/ 887899 w 3439296"/>
              <a:gd name="connsiteY16" fmla="*/ 866286 h 1012060"/>
              <a:gd name="connsiteX17" fmla="*/ 1020421 w 3439296"/>
              <a:gd name="connsiteY17" fmla="*/ 813278 h 1012060"/>
              <a:gd name="connsiteX18" fmla="*/ 1060177 w 3439296"/>
              <a:gd name="connsiteY18" fmla="*/ 800025 h 1012060"/>
              <a:gd name="connsiteX19" fmla="*/ 1179447 w 3439296"/>
              <a:gd name="connsiteY19" fmla="*/ 773521 h 1012060"/>
              <a:gd name="connsiteX20" fmla="*/ 1272212 w 3439296"/>
              <a:gd name="connsiteY20" fmla="*/ 747017 h 1012060"/>
              <a:gd name="connsiteX21" fmla="*/ 1722786 w 3439296"/>
              <a:gd name="connsiteY21" fmla="*/ 707260 h 1012060"/>
              <a:gd name="connsiteX22" fmla="*/ 1842056 w 3439296"/>
              <a:gd name="connsiteY22" fmla="*/ 694008 h 1012060"/>
              <a:gd name="connsiteX23" fmla="*/ 2054090 w 3439296"/>
              <a:gd name="connsiteY23" fmla="*/ 667504 h 1012060"/>
              <a:gd name="connsiteX24" fmla="*/ 2729951 w 3439296"/>
              <a:gd name="connsiteY24" fmla="*/ 627747 h 1012060"/>
              <a:gd name="connsiteX25" fmla="*/ 2941986 w 3439296"/>
              <a:gd name="connsiteY25" fmla="*/ 574738 h 1012060"/>
              <a:gd name="connsiteX26" fmla="*/ 3114264 w 3439296"/>
              <a:gd name="connsiteY26" fmla="*/ 521730 h 1012060"/>
              <a:gd name="connsiteX27" fmla="*/ 3246786 w 3439296"/>
              <a:gd name="connsiteY27" fmla="*/ 415712 h 1012060"/>
              <a:gd name="connsiteX28" fmla="*/ 3381461 w 3439296"/>
              <a:gd name="connsiteY28" fmla="*/ 332555 h 1012060"/>
              <a:gd name="connsiteX29" fmla="*/ 3436789 w 3439296"/>
              <a:gd name="connsiteY29" fmla="*/ 95672 h 1012060"/>
              <a:gd name="connsiteX30" fmla="*/ 3301783 w 3439296"/>
              <a:gd name="connsiteY30" fmla="*/ 25601 h 1012060"/>
              <a:gd name="connsiteX31" fmla="*/ 3127516 w 3439296"/>
              <a:gd name="connsiteY31" fmla="*/ 4895 h 1012060"/>
              <a:gd name="connsiteX32" fmla="*/ 2994995 w 3439296"/>
              <a:gd name="connsiteY32" fmla="*/ 110912 h 1012060"/>
              <a:gd name="connsiteX33" fmla="*/ 2919457 w 3439296"/>
              <a:gd name="connsiteY33" fmla="*/ 275902 h 1012060"/>
              <a:gd name="connsiteX34" fmla="*/ 2700134 w 3439296"/>
              <a:gd name="connsiteY34" fmla="*/ 429461 h 1012060"/>
              <a:gd name="connsiteX35" fmla="*/ 1987829 w 3439296"/>
              <a:gd name="connsiteY35" fmla="*/ 455469 h 1012060"/>
              <a:gd name="connsiteX36" fmla="*/ 1815551 w 3439296"/>
              <a:gd name="connsiteY36" fmla="*/ 495225 h 1012060"/>
              <a:gd name="connsiteX37" fmla="*/ 1550508 w 3439296"/>
              <a:gd name="connsiteY37" fmla="*/ 534982 h 1012060"/>
              <a:gd name="connsiteX38" fmla="*/ 1311969 w 3439296"/>
              <a:gd name="connsiteY38" fmla="*/ 587991 h 1012060"/>
              <a:gd name="connsiteX39" fmla="*/ 1205951 w 3439296"/>
              <a:gd name="connsiteY39" fmla="*/ 601243 h 1012060"/>
              <a:gd name="connsiteX40" fmla="*/ 1086682 w 3439296"/>
              <a:gd name="connsiteY40" fmla="*/ 614495 h 1012060"/>
              <a:gd name="connsiteX41" fmla="*/ 1020421 w 3439296"/>
              <a:gd name="connsiteY41" fmla="*/ 627747 h 1012060"/>
              <a:gd name="connsiteX42" fmla="*/ 795134 w 3439296"/>
              <a:gd name="connsiteY42" fmla="*/ 654251 h 1012060"/>
              <a:gd name="connsiteX43" fmla="*/ 543343 w 3439296"/>
              <a:gd name="connsiteY43" fmla="*/ 627747 h 1012060"/>
              <a:gd name="connsiteX44" fmla="*/ 503586 w 3439296"/>
              <a:gd name="connsiteY44" fmla="*/ 601243 h 1012060"/>
              <a:gd name="connsiteX45" fmla="*/ 424073 w 3439296"/>
              <a:gd name="connsiteY45" fmla="*/ 508478 h 1012060"/>
              <a:gd name="connsiteX46" fmla="*/ 371064 w 3439296"/>
              <a:gd name="connsiteY46" fmla="*/ 455469 h 1012060"/>
              <a:gd name="connsiteX47" fmla="*/ 371064 w 3439296"/>
              <a:gd name="connsiteY47" fmla="*/ 256686 h 1012060"/>
              <a:gd name="connsiteX48" fmla="*/ 424073 w 3439296"/>
              <a:gd name="connsiteY48" fmla="*/ 177173 h 1012060"/>
              <a:gd name="connsiteX49" fmla="*/ 300496 w 3439296"/>
              <a:gd name="connsiteY49" fmla="*/ 84077 h 1012060"/>
              <a:gd name="connsiteX0" fmla="*/ 300496 w 3439296"/>
              <a:gd name="connsiteY0" fmla="*/ 84077 h 1012060"/>
              <a:gd name="connsiteX1" fmla="*/ 123580 w 3439296"/>
              <a:gd name="connsiteY1" fmla="*/ 106937 h 1012060"/>
              <a:gd name="connsiteX2" fmla="*/ 38269 w 3439296"/>
              <a:gd name="connsiteY2" fmla="*/ 235980 h 1012060"/>
              <a:gd name="connsiteX3" fmla="*/ 3 w 3439296"/>
              <a:gd name="connsiteY3" fmla="*/ 468721 h 1012060"/>
              <a:gd name="connsiteX4" fmla="*/ 39760 w 3439296"/>
              <a:gd name="connsiteY4" fmla="*/ 627747 h 1012060"/>
              <a:gd name="connsiteX5" fmla="*/ 79516 w 3439296"/>
              <a:gd name="connsiteY5" fmla="*/ 786773 h 1012060"/>
              <a:gd name="connsiteX6" fmla="*/ 119273 w 3439296"/>
              <a:gd name="connsiteY6" fmla="*/ 919295 h 1012060"/>
              <a:gd name="connsiteX7" fmla="*/ 238543 w 3439296"/>
              <a:gd name="connsiteY7" fmla="*/ 985556 h 1012060"/>
              <a:gd name="connsiteX8" fmla="*/ 278299 w 3439296"/>
              <a:gd name="connsiteY8" fmla="*/ 998808 h 1012060"/>
              <a:gd name="connsiteX9" fmla="*/ 318056 w 3439296"/>
              <a:gd name="connsiteY9" fmla="*/ 1012060 h 1012060"/>
              <a:gd name="connsiteX10" fmla="*/ 477082 w 3439296"/>
              <a:gd name="connsiteY10" fmla="*/ 998808 h 1012060"/>
              <a:gd name="connsiteX11" fmla="*/ 596351 w 3439296"/>
              <a:gd name="connsiteY11" fmla="*/ 972304 h 1012060"/>
              <a:gd name="connsiteX12" fmla="*/ 675864 w 3439296"/>
              <a:gd name="connsiteY12" fmla="*/ 945799 h 1012060"/>
              <a:gd name="connsiteX13" fmla="*/ 715621 w 3439296"/>
              <a:gd name="connsiteY13" fmla="*/ 919295 h 1012060"/>
              <a:gd name="connsiteX14" fmla="*/ 795134 w 3439296"/>
              <a:gd name="connsiteY14" fmla="*/ 892791 h 1012060"/>
              <a:gd name="connsiteX15" fmla="*/ 887899 w 3439296"/>
              <a:gd name="connsiteY15" fmla="*/ 866286 h 1012060"/>
              <a:gd name="connsiteX16" fmla="*/ 1020421 w 3439296"/>
              <a:gd name="connsiteY16" fmla="*/ 813278 h 1012060"/>
              <a:gd name="connsiteX17" fmla="*/ 1060177 w 3439296"/>
              <a:gd name="connsiteY17" fmla="*/ 800025 h 1012060"/>
              <a:gd name="connsiteX18" fmla="*/ 1179447 w 3439296"/>
              <a:gd name="connsiteY18" fmla="*/ 773521 h 1012060"/>
              <a:gd name="connsiteX19" fmla="*/ 1272212 w 3439296"/>
              <a:gd name="connsiteY19" fmla="*/ 747017 h 1012060"/>
              <a:gd name="connsiteX20" fmla="*/ 1722786 w 3439296"/>
              <a:gd name="connsiteY20" fmla="*/ 707260 h 1012060"/>
              <a:gd name="connsiteX21" fmla="*/ 1842056 w 3439296"/>
              <a:gd name="connsiteY21" fmla="*/ 694008 h 1012060"/>
              <a:gd name="connsiteX22" fmla="*/ 2054090 w 3439296"/>
              <a:gd name="connsiteY22" fmla="*/ 667504 h 1012060"/>
              <a:gd name="connsiteX23" fmla="*/ 2729951 w 3439296"/>
              <a:gd name="connsiteY23" fmla="*/ 627747 h 1012060"/>
              <a:gd name="connsiteX24" fmla="*/ 2941986 w 3439296"/>
              <a:gd name="connsiteY24" fmla="*/ 574738 h 1012060"/>
              <a:gd name="connsiteX25" fmla="*/ 3114264 w 3439296"/>
              <a:gd name="connsiteY25" fmla="*/ 521730 h 1012060"/>
              <a:gd name="connsiteX26" fmla="*/ 3246786 w 3439296"/>
              <a:gd name="connsiteY26" fmla="*/ 415712 h 1012060"/>
              <a:gd name="connsiteX27" fmla="*/ 3381461 w 3439296"/>
              <a:gd name="connsiteY27" fmla="*/ 332555 h 1012060"/>
              <a:gd name="connsiteX28" fmla="*/ 3436789 w 3439296"/>
              <a:gd name="connsiteY28" fmla="*/ 95672 h 1012060"/>
              <a:gd name="connsiteX29" fmla="*/ 3301783 w 3439296"/>
              <a:gd name="connsiteY29" fmla="*/ 25601 h 1012060"/>
              <a:gd name="connsiteX30" fmla="*/ 3127516 w 3439296"/>
              <a:gd name="connsiteY30" fmla="*/ 4895 h 1012060"/>
              <a:gd name="connsiteX31" fmla="*/ 2994995 w 3439296"/>
              <a:gd name="connsiteY31" fmla="*/ 110912 h 1012060"/>
              <a:gd name="connsiteX32" fmla="*/ 2919457 w 3439296"/>
              <a:gd name="connsiteY32" fmla="*/ 275902 h 1012060"/>
              <a:gd name="connsiteX33" fmla="*/ 2700134 w 3439296"/>
              <a:gd name="connsiteY33" fmla="*/ 429461 h 1012060"/>
              <a:gd name="connsiteX34" fmla="*/ 1987829 w 3439296"/>
              <a:gd name="connsiteY34" fmla="*/ 455469 h 1012060"/>
              <a:gd name="connsiteX35" fmla="*/ 1815551 w 3439296"/>
              <a:gd name="connsiteY35" fmla="*/ 495225 h 1012060"/>
              <a:gd name="connsiteX36" fmla="*/ 1550508 w 3439296"/>
              <a:gd name="connsiteY36" fmla="*/ 534982 h 1012060"/>
              <a:gd name="connsiteX37" fmla="*/ 1311969 w 3439296"/>
              <a:gd name="connsiteY37" fmla="*/ 587991 h 1012060"/>
              <a:gd name="connsiteX38" fmla="*/ 1205951 w 3439296"/>
              <a:gd name="connsiteY38" fmla="*/ 601243 h 1012060"/>
              <a:gd name="connsiteX39" fmla="*/ 1086682 w 3439296"/>
              <a:gd name="connsiteY39" fmla="*/ 614495 h 1012060"/>
              <a:gd name="connsiteX40" fmla="*/ 1020421 w 3439296"/>
              <a:gd name="connsiteY40" fmla="*/ 627747 h 1012060"/>
              <a:gd name="connsiteX41" fmla="*/ 795134 w 3439296"/>
              <a:gd name="connsiteY41" fmla="*/ 654251 h 1012060"/>
              <a:gd name="connsiteX42" fmla="*/ 543343 w 3439296"/>
              <a:gd name="connsiteY42" fmla="*/ 627747 h 1012060"/>
              <a:gd name="connsiteX43" fmla="*/ 503586 w 3439296"/>
              <a:gd name="connsiteY43" fmla="*/ 601243 h 1012060"/>
              <a:gd name="connsiteX44" fmla="*/ 424073 w 3439296"/>
              <a:gd name="connsiteY44" fmla="*/ 508478 h 1012060"/>
              <a:gd name="connsiteX45" fmla="*/ 371064 w 3439296"/>
              <a:gd name="connsiteY45" fmla="*/ 455469 h 1012060"/>
              <a:gd name="connsiteX46" fmla="*/ 371064 w 3439296"/>
              <a:gd name="connsiteY46" fmla="*/ 256686 h 1012060"/>
              <a:gd name="connsiteX47" fmla="*/ 424073 w 3439296"/>
              <a:gd name="connsiteY47" fmla="*/ 177173 h 1012060"/>
              <a:gd name="connsiteX48" fmla="*/ 300496 w 3439296"/>
              <a:gd name="connsiteY48" fmla="*/ 84077 h 1012060"/>
              <a:gd name="connsiteX0" fmla="*/ 262575 w 3401375"/>
              <a:gd name="connsiteY0" fmla="*/ 84077 h 1012060"/>
              <a:gd name="connsiteX1" fmla="*/ 85659 w 3401375"/>
              <a:gd name="connsiteY1" fmla="*/ 106937 h 1012060"/>
              <a:gd name="connsiteX2" fmla="*/ 348 w 3401375"/>
              <a:gd name="connsiteY2" fmla="*/ 235980 h 1012060"/>
              <a:gd name="connsiteX3" fmla="*/ 53522 w 3401375"/>
              <a:gd name="connsiteY3" fmla="*/ 453481 h 1012060"/>
              <a:gd name="connsiteX4" fmla="*/ 1839 w 3401375"/>
              <a:gd name="connsiteY4" fmla="*/ 627747 h 1012060"/>
              <a:gd name="connsiteX5" fmla="*/ 41595 w 3401375"/>
              <a:gd name="connsiteY5" fmla="*/ 786773 h 1012060"/>
              <a:gd name="connsiteX6" fmla="*/ 81352 w 3401375"/>
              <a:gd name="connsiteY6" fmla="*/ 919295 h 1012060"/>
              <a:gd name="connsiteX7" fmla="*/ 200622 w 3401375"/>
              <a:gd name="connsiteY7" fmla="*/ 985556 h 1012060"/>
              <a:gd name="connsiteX8" fmla="*/ 240378 w 3401375"/>
              <a:gd name="connsiteY8" fmla="*/ 998808 h 1012060"/>
              <a:gd name="connsiteX9" fmla="*/ 280135 w 3401375"/>
              <a:gd name="connsiteY9" fmla="*/ 1012060 h 1012060"/>
              <a:gd name="connsiteX10" fmla="*/ 439161 w 3401375"/>
              <a:gd name="connsiteY10" fmla="*/ 998808 h 1012060"/>
              <a:gd name="connsiteX11" fmla="*/ 558430 w 3401375"/>
              <a:gd name="connsiteY11" fmla="*/ 972304 h 1012060"/>
              <a:gd name="connsiteX12" fmla="*/ 637943 w 3401375"/>
              <a:gd name="connsiteY12" fmla="*/ 945799 h 1012060"/>
              <a:gd name="connsiteX13" fmla="*/ 677700 w 3401375"/>
              <a:gd name="connsiteY13" fmla="*/ 919295 h 1012060"/>
              <a:gd name="connsiteX14" fmla="*/ 757213 w 3401375"/>
              <a:gd name="connsiteY14" fmla="*/ 892791 h 1012060"/>
              <a:gd name="connsiteX15" fmla="*/ 849978 w 3401375"/>
              <a:gd name="connsiteY15" fmla="*/ 866286 h 1012060"/>
              <a:gd name="connsiteX16" fmla="*/ 982500 w 3401375"/>
              <a:gd name="connsiteY16" fmla="*/ 813278 h 1012060"/>
              <a:gd name="connsiteX17" fmla="*/ 1022256 w 3401375"/>
              <a:gd name="connsiteY17" fmla="*/ 800025 h 1012060"/>
              <a:gd name="connsiteX18" fmla="*/ 1141526 w 3401375"/>
              <a:gd name="connsiteY18" fmla="*/ 773521 h 1012060"/>
              <a:gd name="connsiteX19" fmla="*/ 1234291 w 3401375"/>
              <a:gd name="connsiteY19" fmla="*/ 747017 h 1012060"/>
              <a:gd name="connsiteX20" fmla="*/ 1684865 w 3401375"/>
              <a:gd name="connsiteY20" fmla="*/ 707260 h 1012060"/>
              <a:gd name="connsiteX21" fmla="*/ 1804135 w 3401375"/>
              <a:gd name="connsiteY21" fmla="*/ 694008 h 1012060"/>
              <a:gd name="connsiteX22" fmla="*/ 2016169 w 3401375"/>
              <a:gd name="connsiteY22" fmla="*/ 667504 h 1012060"/>
              <a:gd name="connsiteX23" fmla="*/ 2692030 w 3401375"/>
              <a:gd name="connsiteY23" fmla="*/ 627747 h 1012060"/>
              <a:gd name="connsiteX24" fmla="*/ 2904065 w 3401375"/>
              <a:gd name="connsiteY24" fmla="*/ 574738 h 1012060"/>
              <a:gd name="connsiteX25" fmla="*/ 3076343 w 3401375"/>
              <a:gd name="connsiteY25" fmla="*/ 521730 h 1012060"/>
              <a:gd name="connsiteX26" fmla="*/ 3208865 w 3401375"/>
              <a:gd name="connsiteY26" fmla="*/ 415712 h 1012060"/>
              <a:gd name="connsiteX27" fmla="*/ 3343540 w 3401375"/>
              <a:gd name="connsiteY27" fmla="*/ 332555 h 1012060"/>
              <a:gd name="connsiteX28" fmla="*/ 3398868 w 3401375"/>
              <a:gd name="connsiteY28" fmla="*/ 95672 h 1012060"/>
              <a:gd name="connsiteX29" fmla="*/ 3263862 w 3401375"/>
              <a:gd name="connsiteY29" fmla="*/ 25601 h 1012060"/>
              <a:gd name="connsiteX30" fmla="*/ 3089595 w 3401375"/>
              <a:gd name="connsiteY30" fmla="*/ 4895 h 1012060"/>
              <a:gd name="connsiteX31" fmla="*/ 2957074 w 3401375"/>
              <a:gd name="connsiteY31" fmla="*/ 110912 h 1012060"/>
              <a:gd name="connsiteX32" fmla="*/ 2881536 w 3401375"/>
              <a:gd name="connsiteY32" fmla="*/ 275902 h 1012060"/>
              <a:gd name="connsiteX33" fmla="*/ 2662213 w 3401375"/>
              <a:gd name="connsiteY33" fmla="*/ 429461 h 1012060"/>
              <a:gd name="connsiteX34" fmla="*/ 1949908 w 3401375"/>
              <a:gd name="connsiteY34" fmla="*/ 455469 h 1012060"/>
              <a:gd name="connsiteX35" fmla="*/ 1777630 w 3401375"/>
              <a:gd name="connsiteY35" fmla="*/ 495225 h 1012060"/>
              <a:gd name="connsiteX36" fmla="*/ 1512587 w 3401375"/>
              <a:gd name="connsiteY36" fmla="*/ 534982 h 1012060"/>
              <a:gd name="connsiteX37" fmla="*/ 1274048 w 3401375"/>
              <a:gd name="connsiteY37" fmla="*/ 587991 h 1012060"/>
              <a:gd name="connsiteX38" fmla="*/ 1168030 w 3401375"/>
              <a:gd name="connsiteY38" fmla="*/ 601243 h 1012060"/>
              <a:gd name="connsiteX39" fmla="*/ 1048761 w 3401375"/>
              <a:gd name="connsiteY39" fmla="*/ 614495 h 1012060"/>
              <a:gd name="connsiteX40" fmla="*/ 982500 w 3401375"/>
              <a:gd name="connsiteY40" fmla="*/ 627747 h 1012060"/>
              <a:gd name="connsiteX41" fmla="*/ 757213 w 3401375"/>
              <a:gd name="connsiteY41" fmla="*/ 654251 h 1012060"/>
              <a:gd name="connsiteX42" fmla="*/ 505422 w 3401375"/>
              <a:gd name="connsiteY42" fmla="*/ 627747 h 1012060"/>
              <a:gd name="connsiteX43" fmla="*/ 465665 w 3401375"/>
              <a:gd name="connsiteY43" fmla="*/ 601243 h 1012060"/>
              <a:gd name="connsiteX44" fmla="*/ 386152 w 3401375"/>
              <a:gd name="connsiteY44" fmla="*/ 508478 h 1012060"/>
              <a:gd name="connsiteX45" fmla="*/ 333143 w 3401375"/>
              <a:gd name="connsiteY45" fmla="*/ 455469 h 1012060"/>
              <a:gd name="connsiteX46" fmla="*/ 333143 w 3401375"/>
              <a:gd name="connsiteY46" fmla="*/ 256686 h 1012060"/>
              <a:gd name="connsiteX47" fmla="*/ 386152 w 3401375"/>
              <a:gd name="connsiteY47" fmla="*/ 177173 h 1012060"/>
              <a:gd name="connsiteX48" fmla="*/ 262575 w 3401375"/>
              <a:gd name="connsiteY48" fmla="*/ 84077 h 1012060"/>
              <a:gd name="connsiteX0" fmla="*/ 262575 w 3401375"/>
              <a:gd name="connsiteY0" fmla="*/ 84077 h 1012060"/>
              <a:gd name="connsiteX1" fmla="*/ 85659 w 3401375"/>
              <a:gd name="connsiteY1" fmla="*/ 106937 h 1012060"/>
              <a:gd name="connsiteX2" fmla="*/ 348 w 3401375"/>
              <a:gd name="connsiteY2" fmla="*/ 296940 h 1012060"/>
              <a:gd name="connsiteX3" fmla="*/ 53522 w 3401375"/>
              <a:gd name="connsiteY3" fmla="*/ 453481 h 1012060"/>
              <a:gd name="connsiteX4" fmla="*/ 1839 w 3401375"/>
              <a:gd name="connsiteY4" fmla="*/ 627747 h 1012060"/>
              <a:gd name="connsiteX5" fmla="*/ 41595 w 3401375"/>
              <a:gd name="connsiteY5" fmla="*/ 786773 h 1012060"/>
              <a:gd name="connsiteX6" fmla="*/ 81352 w 3401375"/>
              <a:gd name="connsiteY6" fmla="*/ 919295 h 1012060"/>
              <a:gd name="connsiteX7" fmla="*/ 200622 w 3401375"/>
              <a:gd name="connsiteY7" fmla="*/ 985556 h 1012060"/>
              <a:gd name="connsiteX8" fmla="*/ 240378 w 3401375"/>
              <a:gd name="connsiteY8" fmla="*/ 998808 h 1012060"/>
              <a:gd name="connsiteX9" fmla="*/ 280135 w 3401375"/>
              <a:gd name="connsiteY9" fmla="*/ 1012060 h 1012060"/>
              <a:gd name="connsiteX10" fmla="*/ 439161 w 3401375"/>
              <a:gd name="connsiteY10" fmla="*/ 998808 h 1012060"/>
              <a:gd name="connsiteX11" fmla="*/ 558430 w 3401375"/>
              <a:gd name="connsiteY11" fmla="*/ 972304 h 1012060"/>
              <a:gd name="connsiteX12" fmla="*/ 637943 w 3401375"/>
              <a:gd name="connsiteY12" fmla="*/ 945799 h 1012060"/>
              <a:gd name="connsiteX13" fmla="*/ 677700 w 3401375"/>
              <a:gd name="connsiteY13" fmla="*/ 919295 h 1012060"/>
              <a:gd name="connsiteX14" fmla="*/ 757213 w 3401375"/>
              <a:gd name="connsiteY14" fmla="*/ 892791 h 1012060"/>
              <a:gd name="connsiteX15" fmla="*/ 849978 w 3401375"/>
              <a:gd name="connsiteY15" fmla="*/ 866286 h 1012060"/>
              <a:gd name="connsiteX16" fmla="*/ 982500 w 3401375"/>
              <a:gd name="connsiteY16" fmla="*/ 813278 h 1012060"/>
              <a:gd name="connsiteX17" fmla="*/ 1022256 w 3401375"/>
              <a:gd name="connsiteY17" fmla="*/ 800025 h 1012060"/>
              <a:gd name="connsiteX18" fmla="*/ 1141526 w 3401375"/>
              <a:gd name="connsiteY18" fmla="*/ 773521 h 1012060"/>
              <a:gd name="connsiteX19" fmla="*/ 1234291 w 3401375"/>
              <a:gd name="connsiteY19" fmla="*/ 747017 h 1012060"/>
              <a:gd name="connsiteX20" fmla="*/ 1684865 w 3401375"/>
              <a:gd name="connsiteY20" fmla="*/ 707260 h 1012060"/>
              <a:gd name="connsiteX21" fmla="*/ 1804135 w 3401375"/>
              <a:gd name="connsiteY21" fmla="*/ 694008 h 1012060"/>
              <a:gd name="connsiteX22" fmla="*/ 2016169 w 3401375"/>
              <a:gd name="connsiteY22" fmla="*/ 667504 h 1012060"/>
              <a:gd name="connsiteX23" fmla="*/ 2692030 w 3401375"/>
              <a:gd name="connsiteY23" fmla="*/ 627747 h 1012060"/>
              <a:gd name="connsiteX24" fmla="*/ 2904065 w 3401375"/>
              <a:gd name="connsiteY24" fmla="*/ 574738 h 1012060"/>
              <a:gd name="connsiteX25" fmla="*/ 3076343 w 3401375"/>
              <a:gd name="connsiteY25" fmla="*/ 521730 h 1012060"/>
              <a:gd name="connsiteX26" fmla="*/ 3208865 w 3401375"/>
              <a:gd name="connsiteY26" fmla="*/ 415712 h 1012060"/>
              <a:gd name="connsiteX27" fmla="*/ 3343540 w 3401375"/>
              <a:gd name="connsiteY27" fmla="*/ 332555 h 1012060"/>
              <a:gd name="connsiteX28" fmla="*/ 3398868 w 3401375"/>
              <a:gd name="connsiteY28" fmla="*/ 95672 h 1012060"/>
              <a:gd name="connsiteX29" fmla="*/ 3263862 w 3401375"/>
              <a:gd name="connsiteY29" fmla="*/ 25601 h 1012060"/>
              <a:gd name="connsiteX30" fmla="*/ 3089595 w 3401375"/>
              <a:gd name="connsiteY30" fmla="*/ 4895 h 1012060"/>
              <a:gd name="connsiteX31" fmla="*/ 2957074 w 3401375"/>
              <a:gd name="connsiteY31" fmla="*/ 110912 h 1012060"/>
              <a:gd name="connsiteX32" fmla="*/ 2881536 w 3401375"/>
              <a:gd name="connsiteY32" fmla="*/ 275902 h 1012060"/>
              <a:gd name="connsiteX33" fmla="*/ 2662213 w 3401375"/>
              <a:gd name="connsiteY33" fmla="*/ 429461 h 1012060"/>
              <a:gd name="connsiteX34" fmla="*/ 1949908 w 3401375"/>
              <a:gd name="connsiteY34" fmla="*/ 455469 h 1012060"/>
              <a:gd name="connsiteX35" fmla="*/ 1777630 w 3401375"/>
              <a:gd name="connsiteY35" fmla="*/ 495225 h 1012060"/>
              <a:gd name="connsiteX36" fmla="*/ 1512587 w 3401375"/>
              <a:gd name="connsiteY36" fmla="*/ 534982 h 1012060"/>
              <a:gd name="connsiteX37" fmla="*/ 1274048 w 3401375"/>
              <a:gd name="connsiteY37" fmla="*/ 587991 h 1012060"/>
              <a:gd name="connsiteX38" fmla="*/ 1168030 w 3401375"/>
              <a:gd name="connsiteY38" fmla="*/ 601243 h 1012060"/>
              <a:gd name="connsiteX39" fmla="*/ 1048761 w 3401375"/>
              <a:gd name="connsiteY39" fmla="*/ 614495 h 1012060"/>
              <a:gd name="connsiteX40" fmla="*/ 982500 w 3401375"/>
              <a:gd name="connsiteY40" fmla="*/ 627747 h 1012060"/>
              <a:gd name="connsiteX41" fmla="*/ 757213 w 3401375"/>
              <a:gd name="connsiteY41" fmla="*/ 654251 h 1012060"/>
              <a:gd name="connsiteX42" fmla="*/ 505422 w 3401375"/>
              <a:gd name="connsiteY42" fmla="*/ 627747 h 1012060"/>
              <a:gd name="connsiteX43" fmla="*/ 465665 w 3401375"/>
              <a:gd name="connsiteY43" fmla="*/ 601243 h 1012060"/>
              <a:gd name="connsiteX44" fmla="*/ 386152 w 3401375"/>
              <a:gd name="connsiteY44" fmla="*/ 508478 h 1012060"/>
              <a:gd name="connsiteX45" fmla="*/ 333143 w 3401375"/>
              <a:gd name="connsiteY45" fmla="*/ 455469 h 1012060"/>
              <a:gd name="connsiteX46" fmla="*/ 333143 w 3401375"/>
              <a:gd name="connsiteY46" fmla="*/ 256686 h 1012060"/>
              <a:gd name="connsiteX47" fmla="*/ 386152 w 3401375"/>
              <a:gd name="connsiteY47" fmla="*/ 177173 h 1012060"/>
              <a:gd name="connsiteX48" fmla="*/ 262575 w 3401375"/>
              <a:gd name="connsiteY48" fmla="*/ 84077 h 1012060"/>
              <a:gd name="connsiteX0" fmla="*/ 285352 w 3424152"/>
              <a:gd name="connsiteY0" fmla="*/ 84077 h 1012060"/>
              <a:gd name="connsiteX1" fmla="*/ 108436 w 3424152"/>
              <a:gd name="connsiteY1" fmla="*/ 106937 h 1012060"/>
              <a:gd name="connsiteX2" fmla="*/ 265 w 3424152"/>
              <a:gd name="connsiteY2" fmla="*/ 277890 h 1012060"/>
              <a:gd name="connsiteX3" fmla="*/ 76299 w 3424152"/>
              <a:gd name="connsiteY3" fmla="*/ 453481 h 1012060"/>
              <a:gd name="connsiteX4" fmla="*/ 24616 w 3424152"/>
              <a:gd name="connsiteY4" fmla="*/ 627747 h 1012060"/>
              <a:gd name="connsiteX5" fmla="*/ 64372 w 3424152"/>
              <a:gd name="connsiteY5" fmla="*/ 786773 h 1012060"/>
              <a:gd name="connsiteX6" fmla="*/ 104129 w 3424152"/>
              <a:gd name="connsiteY6" fmla="*/ 919295 h 1012060"/>
              <a:gd name="connsiteX7" fmla="*/ 223399 w 3424152"/>
              <a:gd name="connsiteY7" fmla="*/ 985556 h 1012060"/>
              <a:gd name="connsiteX8" fmla="*/ 263155 w 3424152"/>
              <a:gd name="connsiteY8" fmla="*/ 998808 h 1012060"/>
              <a:gd name="connsiteX9" fmla="*/ 302912 w 3424152"/>
              <a:gd name="connsiteY9" fmla="*/ 1012060 h 1012060"/>
              <a:gd name="connsiteX10" fmla="*/ 461938 w 3424152"/>
              <a:gd name="connsiteY10" fmla="*/ 998808 h 1012060"/>
              <a:gd name="connsiteX11" fmla="*/ 581207 w 3424152"/>
              <a:gd name="connsiteY11" fmla="*/ 972304 h 1012060"/>
              <a:gd name="connsiteX12" fmla="*/ 660720 w 3424152"/>
              <a:gd name="connsiteY12" fmla="*/ 945799 h 1012060"/>
              <a:gd name="connsiteX13" fmla="*/ 700477 w 3424152"/>
              <a:gd name="connsiteY13" fmla="*/ 919295 h 1012060"/>
              <a:gd name="connsiteX14" fmla="*/ 779990 w 3424152"/>
              <a:gd name="connsiteY14" fmla="*/ 892791 h 1012060"/>
              <a:gd name="connsiteX15" fmla="*/ 872755 w 3424152"/>
              <a:gd name="connsiteY15" fmla="*/ 866286 h 1012060"/>
              <a:gd name="connsiteX16" fmla="*/ 1005277 w 3424152"/>
              <a:gd name="connsiteY16" fmla="*/ 813278 h 1012060"/>
              <a:gd name="connsiteX17" fmla="*/ 1045033 w 3424152"/>
              <a:gd name="connsiteY17" fmla="*/ 800025 h 1012060"/>
              <a:gd name="connsiteX18" fmla="*/ 1164303 w 3424152"/>
              <a:gd name="connsiteY18" fmla="*/ 773521 h 1012060"/>
              <a:gd name="connsiteX19" fmla="*/ 1257068 w 3424152"/>
              <a:gd name="connsiteY19" fmla="*/ 747017 h 1012060"/>
              <a:gd name="connsiteX20" fmla="*/ 1707642 w 3424152"/>
              <a:gd name="connsiteY20" fmla="*/ 707260 h 1012060"/>
              <a:gd name="connsiteX21" fmla="*/ 1826912 w 3424152"/>
              <a:gd name="connsiteY21" fmla="*/ 694008 h 1012060"/>
              <a:gd name="connsiteX22" fmla="*/ 2038946 w 3424152"/>
              <a:gd name="connsiteY22" fmla="*/ 667504 h 1012060"/>
              <a:gd name="connsiteX23" fmla="*/ 2714807 w 3424152"/>
              <a:gd name="connsiteY23" fmla="*/ 627747 h 1012060"/>
              <a:gd name="connsiteX24" fmla="*/ 2926842 w 3424152"/>
              <a:gd name="connsiteY24" fmla="*/ 574738 h 1012060"/>
              <a:gd name="connsiteX25" fmla="*/ 3099120 w 3424152"/>
              <a:gd name="connsiteY25" fmla="*/ 521730 h 1012060"/>
              <a:gd name="connsiteX26" fmla="*/ 3231642 w 3424152"/>
              <a:gd name="connsiteY26" fmla="*/ 415712 h 1012060"/>
              <a:gd name="connsiteX27" fmla="*/ 3366317 w 3424152"/>
              <a:gd name="connsiteY27" fmla="*/ 332555 h 1012060"/>
              <a:gd name="connsiteX28" fmla="*/ 3421645 w 3424152"/>
              <a:gd name="connsiteY28" fmla="*/ 95672 h 1012060"/>
              <a:gd name="connsiteX29" fmla="*/ 3286639 w 3424152"/>
              <a:gd name="connsiteY29" fmla="*/ 25601 h 1012060"/>
              <a:gd name="connsiteX30" fmla="*/ 3112372 w 3424152"/>
              <a:gd name="connsiteY30" fmla="*/ 4895 h 1012060"/>
              <a:gd name="connsiteX31" fmla="*/ 2979851 w 3424152"/>
              <a:gd name="connsiteY31" fmla="*/ 110912 h 1012060"/>
              <a:gd name="connsiteX32" fmla="*/ 2904313 w 3424152"/>
              <a:gd name="connsiteY32" fmla="*/ 275902 h 1012060"/>
              <a:gd name="connsiteX33" fmla="*/ 2684990 w 3424152"/>
              <a:gd name="connsiteY33" fmla="*/ 429461 h 1012060"/>
              <a:gd name="connsiteX34" fmla="*/ 1972685 w 3424152"/>
              <a:gd name="connsiteY34" fmla="*/ 455469 h 1012060"/>
              <a:gd name="connsiteX35" fmla="*/ 1800407 w 3424152"/>
              <a:gd name="connsiteY35" fmla="*/ 495225 h 1012060"/>
              <a:gd name="connsiteX36" fmla="*/ 1535364 w 3424152"/>
              <a:gd name="connsiteY36" fmla="*/ 534982 h 1012060"/>
              <a:gd name="connsiteX37" fmla="*/ 1296825 w 3424152"/>
              <a:gd name="connsiteY37" fmla="*/ 587991 h 1012060"/>
              <a:gd name="connsiteX38" fmla="*/ 1190807 w 3424152"/>
              <a:gd name="connsiteY38" fmla="*/ 601243 h 1012060"/>
              <a:gd name="connsiteX39" fmla="*/ 1071538 w 3424152"/>
              <a:gd name="connsiteY39" fmla="*/ 614495 h 1012060"/>
              <a:gd name="connsiteX40" fmla="*/ 1005277 w 3424152"/>
              <a:gd name="connsiteY40" fmla="*/ 627747 h 1012060"/>
              <a:gd name="connsiteX41" fmla="*/ 779990 w 3424152"/>
              <a:gd name="connsiteY41" fmla="*/ 654251 h 1012060"/>
              <a:gd name="connsiteX42" fmla="*/ 528199 w 3424152"/>
              <a:gd name="connsiteY42" fmla="*/ 627747 h 1012060"/>
              <a:gd name="connsiteX43" fmla="*/ 488442 w 3424152"/>
              <a:gd name="connsiteY43" fmla="*/ 601243 h 1012060"/>
              <a:gd name="connsiteX44" fmla="*/ 408929 w 3424152"/>
              <a:gd name="connsiteY44" fmla="*/ 508478 h 1012060"/>
              <a:gd name="connsiteX45" fmla="*/ 355920 w 3424152"/>
              <a:gd name="connsiteY45" fmla="*/ 455469 h 1012060"/>
              <a:gd name="connsiteX46" fmla="*/ 355920 w 3424152"/>
              <a:gd name="connsiteY46" fmla="*/ 256686 h 1012060"/>
              <a:gd name="connsiteX47" fmla="*/ 408929 w 3424152"/>
              <a:gd name="connsiteY47" fmla="*/ 177173 h 1012060"/>
              <a:gd name="connsiteX48" fmla="*/ 285352 w 3424152"/>
              <a:gd name="connsiteY48" fmla="*/ 84077 h 1012060"/>
              <a:gd name="connsiteX0" fmla="*/ 285135 w 3423935"/>
              <a:gd name="connsiteY0" fmla="*/ 84077 h 1012060"/>
              <a:gd name="connsiteX1" fmla="*/ 89169 w 3423935"/>
              <a:gd name="connsiteY1" fmla="*/ 95507 h 1012060"/>
              <a:gd name="connsiteX2" fmla="*/ 48 w 3423935"/>
              <a:gd name="connsiteY2" fmla="*/ 277890 h 1012060"/>
              <a:gd name="connsiteX3" fmla="*/ 76082 w 3423935"/>
              <a:gd name="connsiteY3" fmla="*/ 453481 h 1012060"/>
              <a:gd name="connsiteX4" fmla="*/ 24399 w 3423935"/>
              <a:gd name="connsiteY4" fmla="*/ 627747 h 1012060"/>
              <a:gd name="connsiteX5" fmla="*/ 64155 w 3423935"/>
              <a:gd name="connsiteY5" fmla="*/ 786773 h 1012060"/>
              <a:gd name="connsiteX6" fmla="*/ 103912 w 3423935"/>
              <a:gd name="connsiteY6" fmla="*/ 919295 h 1012060"/>
              <a:gd name="connsiteX7" fmla="*/ 223182 w 3423935"/>
              <a:gd name="connsiteY7" fmla="*/ 985556 h 1012060"/>
              <a:gd name="connsiteX8" fmla="*/ 262938 w 3423935"/>
              <a:gd name="connsiteY8" fmla="*/ 998808 h 1012060"/>
              <a:gd name="connsiteX9" fmla="*/ 302695 w 3423935"/>
              <a:gd name="connsiteY9" fmla="*/ 1012060 h 1012060"/>
              <a:gd name="connsiteX10" fmla="*/ 461721 w 3423935"/>
              <a:gd name="connsiteY10" fmla="*/ 998808 h 1012060"/>
              <a:gd name="connsiteX11" fmla="*/ 580990 w 3423935"/>
              <a:gd name="connsiteY11" fmla="*/ 972304 h 1012060"/>
              <a:gd name="connsiteX12" fmla="*/ 660503 w 3423935"/>
              <a:gd name="connsiteY12" fmla="*/ 945799 h 1012060"/>
              <a:gd name="connsiteX13" fmla="*/ 700260 w 3423935"/>
              <a:gd name="connsiteY13" fmla="*/ 919295 h 1012060"/>
              <a:gd name="connsiteX14" fmla="*/ 779773 w 3423935"/>
              <a:gd name="connsiteY14" fmla="*/ 892791 h 1012060"/>
              <a:gd name="connsiteX15" fmla="*/ 872538 w 3423935"/>
              <a:gd name="connsiteY15" fmla="*/ 866286 h 1012060"/>
              <a:gd name="connsiteX16" fmla="*/ 1005060 w 3423935"/>
              <a:gd name="connsiteY16" fmla="*/ 813278 h 1012060"/>
              <a:gd name="connsiteX17" fmla="*/ 1044816 w 3423935"/>
              <a:gd name="connsiteY17" fmla="*/ 800025 h 1012060"/>
              <a:gd name="connsiteX18" fmla="*/ 1164086 w 3423935"/>
              <a:gd name="connsiteY18" fmla="*/ 773521 h 1012060"/>
              <a:gd name="connsiteX19" fmla="*/ 1256851 w 3423935"/>
              <a:gd name="connsiteY19" fmla="*/ 747017 h 1012060"/>
              <a:gd name="connsiteX20" fmla="*/ 1707425 w 3423935"/>
              <a:gd name="connsiteY20" fmla="*/ 707260 h 1012060"/>
              <a:gd name="connsiteX21" fmla="*/ 1826695 w 3423935"/>
              <a:gd name="connsiteY21" fmla="*/ 694008 h 1012060"/>
              <a:gd name="connsiteX22" fmla="*/ 2038729 w 3423935"/>
              <a:gd name="connsiteY22" fmla="*/ 667504 h 1012060"/>
              <a:gd name="connsiteX23" fmla="*/ 2714590 w 3423935"/>
              <a:gd name="connsiteY23" fmla="*/ 627747 h 1012060"/>
              <a:gd name="connsiteX24" fmla="*/ 2926625 w 3423935"/>
              <a:gd name="connsiteY24" fmla="*/ 574738 h 1012060"/>
              <a:gd name="connsiteX25" fmla="*/ 3098903 w 3423935"/>
              <a:gd name="connsiteY25" fmla="*/ 521730 h 1012060"/>
              <a:gd name="connsiteX26" fmla="*/ 3231425 w 3423935"/>
              <a:gd name="connsiteY26" fmla="*/ 415712 h 1012060"/>
              <a:gd name="connsiteX27" fmla="*/ 3366100 w 3423935"/>
              <a:gd name="connsiteY27" fmla="*/ 332555 h 1012060"/>
              <a:gd name="connsiteX28" fmla="*/ 3421428 w 3423935"/>
              <a:gd name="connsiteY28" fmla="*/ 95672 h 1012060"/>
              <a:gd name="connsiteX29" fmla="*/ 3286422 w 3423935"/>
              <a:gd name="connsiteY29" fmla="*/ 25601 h 1012060"/>
              <a:gd name="connsiteX30" fmla="*/ 3112155 w 3423935"/>
              <a:gd name="connsiteY30" fmla="*/ 4895 h 1012060"/>
              <a:gd name="connsiteX31" fmla="*/ 2979634 w 3423935"/>
              <a:gd name="connsiteY31" fmla="*/ 110912 h 1012060"/>
              <a:gd name="connsiteX32" fmla="*/ 2904096 w 3423935"/>
              <a:gd name="connsiteY32" fmla="*/ 275902 h 1012060"/>
              <a:gd name="connsiteX33" fmla="*/ 2684773 w 3423935"/>
              <a:gd name="connsiteY33" fmla="*/ 429461 h 1012060"/>
              <a:gd name="connsiteX34" fmla="*/ 1972468 w 3423935"/>
              <a:gd name="connsiteY34" fmla="*/ 455469 h 1012060"/>
              <a:gd name="connsiteX35" fmla="*/ 1800190 w 3423935"/>
              <a:gd name="connsiteY35" fmla="*/ 495225 h 1012060"/>
              <a:gd name="connsiteX36" fmla="*/ 1535147 w 3423935"/>
              <a:gd name="connsiteY36" fmla="*/ 534982 h 1012060"/>
              <a:gd name="connsiteX37" fmla="*/ 1296608 w 3423935"/>
              <a:gd name="connsiteY37" fmla="*/ 587991 h 1012060"/>
              <a:gd name="connsiteX38" fmla="*/ 1190590 w 3423935"/>
              <a:gd name="connsiteY38" fmla="*/ 601243 h 1012060"/>
              <a:gd name="connsiteX39" fmla="*/ 1071321 w 3423935"/>
              <a:gd name="connsiteY39" fmla="*/ 614495 h 1012060"/>
              <a:gd name="connsiteX40" fmla="*/ 1005060 w 3423935"/>
              <a:gd name="connsiteY40" fmla="*/ 627747 h 1012060"/>
              <a:gd name="connsiteX41" fmla="*/ 779773 w 3423935"/>
              <a:gd name="connsiteY41" fmla="*/ 654251 h 1012060"/>
              <a:gd name="connsiteX42" fmla="*/ 527982 w 3423935"/>
              <a:gd name="connsiteY42" fmla="*/ 627747 h 1012060"/>
              <a:gd name="connsiteX43" fmla="*/ 488225 w 3423935"/>
              <a:gd name="connsiteY43" fmla="*/ 601243 h 1012060"/>
              <a:gd name="connsiteX44" fmla="*/ 408712 w 3423935"/>
              <a:gd name="connsiteY44" fmla="*/ 508478 h 1012060"/>
              <a:gd name="connsiteX45" fmla="*/ 355703 w 3423935"/>
              <a:gd name="connsiteY45" fmla="*/ 455469 h 1012060"/>
              <a:gd name="connsiteX46" fmla="*/ 355703 w 3423935"/>
              <a:gd name="connsiteY46" fmla="*/ 256686 h 1012060"/>
              <a:gd name="connsiteX47" fmla="*/ 408712 w 3423935"/>
              <a:gd name="connsiteY47" fmla="*/ 177173 h 1012060"/>
              <a:gd name="connsiteX48" fmla="*/ 285135 w 3423935"/>
              <a:gd name="connsiteY48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88760 w 3424470"/>
              <a:gd name="connsiteY43" fmla="*/ 601243 h 1012060"/>
              <a:gd name="connsiteX44" fmla="*/ 409247 w 3424470"/>
              <a:gd name="connsiteY44" fmla="*/ 508478 h 1012060"/>
              <a:gd name="connsiteX45" fmla="*/ 356238 w 3424470"/>
              <a:gd name="connsiteY45" fmla="*/ 455469 h 1012060"/>
              <a:gd name="connsiteX46" fmla="*/ 356238 w 3424470"/>
              <a:gd name="connsiteY46" fmla="*/ 256686 h 1012060"/>
              <a:gd name="connsiteX47" fmla="*/ 409247 w 3424470"/>
              <a:gd name="connsiteY47" fmla="*/ 177173 h 1012060"/>
              <a:gd name="connsiteX48" fmla="*/ 285670 w 3424470"/>
              <a:gd name="connsiteY48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88760 w 3424470"/>
              <a:gd name="connsiteY43" fmla="*/ 601243 h 1012060"/>
              <a:gd name="connsiteX44" fmla="*/ 409247 w 3424470"/>
              <a:gd name="connsiteY44" fmla="*/ 508478 h 1012060"/>
              <a:gd name="connsiteX45" fmla="*/ 356238 w 3424470"/>
              <a:gd name="connsiteY45" fmla="*/ 455469 h 1012060"/>
              <a:gd name="connsiteX46" fmla="*/ 356238 w 3424470"/>
              <a:gd name="connsiteY46" fmla="*/ 256686 h 1012060"/>
              <a:gd name="connsiteX47" fmla="*/ 409247 w 3424470"/>
              <a:gd name="connsiteY47" fmla="*/ 177173 h 1012060"/>
              <a:gd name="connsiteX48" fmla="*/ 285670 w 3424470"/>
              <a:gd name="connsiteY48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88760 w 3424470"/>
              <a:gd name="connsiteY43" fmla="*/ 601243 h 1012060"/>
              <a:gd name="connsiteX44" fmla="*/ 409247 w 3424470"/>
              <a:gd name="connsiteY44" fmla="*/ 508478 h 1012060"/>
              <a:gd name="connsiteX45" fmla="*/ 356238 w 3424470"/>
              <a:gd name="connsiteY45" fmla="*/ 455469 h 1012060"/>
              <a:gd name="connsiteX46" fmla="*/ 356238 w 3424470"/>
              <a:gd name="connsiteY46" fmla="*/ 256686 h 1012060"/>
              <a:gd name="connsiteX47" fmla="*/ 409247 w 3424470"/>
              <a:gd name="connsiteY47" fmla="*/ 177173 h 1012060"/>
              <a:gd name="connsiteX48" fmla="*/ 285670 w 3424470"/>
              <a:gd name="connsiteY48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88760 w 3424470"/>
              <a:gd name="connsiteY43" fmla="*/ 601243 h 1012060"/>
              <a:gd name="connsiteX44" fmla="*/ 409247 w 3424470"/>
              <a:gd name="connsiteY44" fmla="*/ 508478 h 1012060"/>
              <a:gd name="connsiteX45" fmla="*/ 356238 w 3424470"/>
              <a:gd name="connsiteY45" fmla="*/ 455469 h 1012060"/>
              <a:gd name="connsiteX46" fmla="*/ 356238 w 3424470"/>
              <a:gd name="connsiteY46" fmla="*/ 256686 h 1012060"/>
              <a:gd name="connsiteX47" fmla="*/ 367337 w 3424470"/>
              <a:gd name="connsiteY47" fmla="*/ 161933 h 1012060"/>
              <a:gd name="connsiteX48" fmla="*/ 285670 w 3424470"/>
              <a:gd name="connsiteY48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88760 w 3424470"/>
              <a:gd name="connsiteY43" fmla="*/ 601243 h 1012060"/>
              <a:gd name="connsiteX44" fmla="*/ 409247 w 3424470"/>
              <a:gd name="connsiteY44" fmla="*/ 508478 h 1012060"/>
              <a:gd name="connsiteX45" fmla="*/ 356238 w 3424470"/>
              <a:gd name="connsiteY45" fmla="*/ 455469 h 1012060"/>
              <a:gd name="connsiteX46" fmla="*/ 360048 w 3424470"/>
              <a:gd name="connsiteY46" fmla="*/ 283356 h 1012060"/>
              <a:gd name="connsiteX47" fmla="*/ 367337 w 3424470"/>
              <a:gd name="connsiteY47" fmla="*/ 161933 h 1012060"/>
              <a:gd name="connsiteX48" fmla="*/ 285670 w 3424470"/>
              <a:gd name="connsiteY48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88760 w 3424470"/>
              <a:gd name="connsiteY43" fmla="*/ 601243 h 1012060"/>
              <a:gd name="connsiteX44" fmla="*/ 409247 w 3424470"/>
              <a:gd name="connsiteY44" fmla="*/ 508478 h 1012060"/>
              <a:gd name="connsiteX45" fmla="*/ 321948 w 3424470"/>
              <a:gd name="connsiteY45" fmla="*/ 451659 h 1012060"/>
              <a:gd name="connsiteX46" fmla="*/ 360048 w 3424470"/>
              <a:gd name="connsiteY46" fmla="*/ 283356 h 1012060"/>
              <a:gd name="connsiteX47" fmla="*/ 367337 w 3424470"/>
              <a:gd name="connsiteY47" fmla="*/ 161933 h 1012060"/>
              <a:gd name="connsiteX48" fmla="*/ 285670 w 3424470"/>
              <a:gd name="connsiteY48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09247 w 3424470"/>
              <a:gd name="connsiteY43" fmla="*/ 508478 h 1012060"/>
              <a:gd name="connsiteX44" fmla="*/ 321948 w 3424470"/>
              <a:gd name="connsiteY44" fmla="*/ 451659 h 1012060"/>
              <a:gd name="connsiteX45" fmla="*/ 360048 w 3424470"/>
              <a:gd name="connsiteY45" fmla="*/ 283356 h 1012060"/>
              <a:gd name="connsiteX46" fmla="*/ 367337 w 3424470"/>
              <a:gd name="connsiteY46" fmla="*/ 161933 h 1012060"/>
              <a:gd name="connsiteX47" fmla="*/ 285670 w 3424470"/>
              <a:gd name="connsiteY47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09247 w 3424470"/>
              <a:gd name="connsiteY43" fmla="*/ 508478 h 1012060"/>
              <a:gd name="connsiteX44" fmla="*/ 321948 w 3424470"/>
              <a:gd name="connsiteY44" fmla="*/ 451659 h 1012060"/>
              <a:gd name="connsiteX45" fmla="*/ 360048 w 3424470"/>
              <a:gd name="connsiteY45" fmla="*/ 283356 h 1012060"/>
              <a:gd name="connsiteX46" fmla="*/ 367337 w 3424470"/>
              <a:gd name="connsiteY46" fmla="*/ 161933 h 1012060"/>
              <a:gd name="connsiteX47" fmla="*/ 285670 w 3424470"/>
              <a:gd name="connsiteY47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09247 w 3424470"/>
              <a:gd name="connsiteY43" fmla="*/ 508478 h 1012060"/>
              <a:gd name="connsiteX44" fmla="*/ 321948 w 3424470"/>
              <a:gd name="connsiteY44" fmla="*/ 451659 h 1012060"/>
              <a:gd name="connsiteX45" fmla="*/ 360048 w 3424470"/>
              <a:gd name="connsiteY45" fmla="*/ 283356 h 1012060"/>
              <a:gd name="connsiteX46" fmla="*/ 367337 w 3424470"/>
              <a:gd name="connsiteY46" fmla="*/ 161933 h 1012060"/>
              <a:gd name="connsiteX47" fmla="*/ 285670 w 3424470"/>
              <a:gd name="connsiteY47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263473 w 3424470"/>
              <a:gd name="connsiteY8" fmla="*/ 998808 h 1012060"/>
              <a:gd name="connsiteX9" fmla="*/ 303230 w 3424470"/>
              <a:gd name="connsiteY9" fmla="*/ 1012060 h 1012060"/>
              <a:gd name="connsiteX10" fmla="*/ 462256 w 3424470"/>
              <a:gd name="connsiteY10" fmla="*/ 998808 h 1012060"/>
              <a:gd name="connsiteX11" fmla="*/ 581525 w 3424470"/>
              <a:gd name="connsiteY11" fmla="*/ 972304 h 1012060"/>
              <a:gd name="connsiteX12" fmla="*/ 661038 w 3424470"/>
              <a:gd name="connsiteY12" fmla="*/ 945799 h 1012060"/>
              <a:gd name="connsiteX13" fmla="*/ 700795 w 3424470"/>
              <a:gd name="connsiteY13" fmla="*/ 919295 h 1012060"/>
              <a:gd name="connsiteX14" fmla="*/ 780308 w 3424470"/>
              <a:gd name="connsiteY14" fmla="*/ 892791 h 1012060"/>
              <a:gd name="connsiteX15" fmla="*/ 873073 w 3424470"/>
              <a:gd name="connsiteY15" fmla="*/ 866286 h 1012060"/>
              <a:gd name="connsiteX16" fmla="*/ 1005595 w 3424470"/>
              <a:gd name="connsiteY16" fmla="*/ 813278 h 1012060"/>
              <a:gd name="connsiteX17" fmla="*/ 1045351 w 3424470"/>
              <a:gd name="connsiteY17" fmla="*/ 800025 h 1012060"/>
              <a:gd name="connsiteX18" fmla="*/ 1164621 w 3424470"/>
              <a:gd name="connsiteY18" fmla="*/ 773521 h 1012060"/>
              <a:gd name="connsiteX19" fmla="*/ 1257386 w 3424470"/>
              <a:gd name="connsiteY19" fmla="*/ 747017 h 1012060"/>
              <a:gd name="connsiteX20" fmla="*/ 1707960 w 3424470"/>
              <a:gd name="connsiteY20" fmla="*/ 707260 h 1012060"/>
              <a:gd name="connsiteX21" fmla="*/ 1827230 w 3424470"/>
              <a:gd name="connsiteY21" fmla="*/ 694008 h 1012060"/>
              <a:gd name="connsiteX22" fmla="*/ 2039264 w 3424470"/>
              <a:gd name="connsiteY22" fmla="*/ 667504 h 1012060"/>
              <a:gd name="connsiteX23" fmla="*/ 2715125 w 3424470"/>
              <a:gd name="connsiteY23" fmla="*/ 627747 h 1012060"/>
              <a:gd name="connsiteX24" fmla="*/ 2927160 w 3424470"/>
              <a:gd name="connsiteY24" fmla="*/ 574738 h 1012060"/>
              <a:gd name="connsiteX25" fmla="*/ 3099438 w 3424470"/>
              <a:gd name="connsiteY25" fmla="*/ 521730 h 1012060"/>
              <a:gd name="connsiteX26" fmla="*/ 3231960 w 3424470"/>
              <a:gd name="connsiteY26" fmla="*/ 415712 h 1012060"/>
              <a:gd name="connsiteX27" fmla="*/ 3366635 w 3424470"/>
              <a:gd name="connsiteY27" fmla="*/ 332555 h 1012060"/>
              <a:gd name="connsiteX28" fmla="*/ 3421963 w 3424470"/>
              <a:gd name="connsiteY28" fmla="*/ 95672 h 1012060"/>
              <a:gd name="connsiteX29" fmla="*/ 3286957 w 3424470"/>
              <a:gd name="connsiteY29" fmla="*/ 25601 h 1012060"/>
              <a:gd name="connsiteX30" fmla="*/ 3112690 w 3424470"/>
              <a:gd name="connsiteY30" fmla="*/ 4895 h 1012060"/>
              <a:gd name="connsiteX31" fmla="*/ 2980169 w 3424470"/>
              <a:gd name="connsiteY31" fmla="*/ 110912 h 1012060"/>
              <a:gd name="connsiteX32" fmla="*/ 2904631 w 3424470"/>
              <a:gd name="connsiteY32" fmla="*/ 275902 h 1012060"/>
              <a:gd name="connsiteX33" fmla="*/ 2685308 w 3424470"/>
              <a:gd name="connsiteY33" fmla="*/ 429461 h 1012060"/>
              <a:gd name="connsiteX34" fmla="*/ 1973003 w 3424470"/>
              <a:gd name="connsiteY34" fmla="*/ 455469 h 1012060"/>
              <a:gd name="connsiteX35" fmla="*/ 1800725 w 3424470"/>
              <a:gd name="connsiteY35" fmla="*/ 495225 h 1012060"/>
              <a:gd name="connsiteX36" fmla="*/ 1535682 w 3424470"/>
              <a:gd name="connsiteY36" fmla="*/ 534982 h 1012060"/>
              <a:gd name="connsiteX37" fmla="*/ 1297143 w 3424470"/>
              <a:gd name="connsiteY37" fmla="*/ 587991 h 1012060"/>
              <a:gd name="connsiteX38" fmla="*/ 1191125 w 3424470"/>
              <a:gd name="connsiteY38" fmla="*/ 601243 h 1012060"/>
              <a:gd name="connsiteX39" fmla="*/ 1071856 w 3424470"/>
              <a:gd name="connsiteY39" fmla="*/ 614495 h 1012060"/>
              <a:gd name="connsiteX40" fmla="*/ 1005595 w 3424470"/>
              <a:gd name="connsiteY40" fmla="*/ 627747 h 1012060"/>
              <a:gd name="connsiteX41" fmla="*/ 780308 w 3424470"/>
              <a:gd name="connsiteY41" fmla="*/ 654251 h 1012060"/>
              <a:gd name="connsiteX42" fmla="*/ 528517 w 3424470"/>
              <a:gd name="connsiteY42" fmla="*/ 627747 h 1012060"/>
              <a:gd name="connsiteX43" fmla="*/ 443537 w 3424470"/>
              <a:gd name="connsiteY43" fmla="*/ 542768 h 1012060"/>
              <a:gd name="connsiteX44" fmla="*/ 321948 w 3424470"/>
              <a:gd name="connsiteY44" fmla="*/ 451659 h 1012060"/>
              <a:gd name="connsiteX45" fmla="*/ 360048 w 3424470"/>
              <a:gd name="connsiteY45" fmla="*/ 283356 h 1012060"/>
              <a:gd name="connsiteX46" fmla="*/ 367337 w 3424470"/>
              <a:gd name="connsiteY46" fmla="*/ 161933 h 1012060"/>
              <a:gd name="connsiteX47" fmla="*/ 285670 w 3424470"/>
              <a:gd name="connsiteY47" fmla="*/ 84077 h 1012060"/>
              <a:gd name="connsiteX0" fmla="*/ 285670 w 3424470"/>
              <a:gd name="connsiteY0" fmla="*/ 84077 h 1012060"/>
              <a:gd name="connsiteX1" fmla="*/ 89704 w 3424470"/>
              <a:gd name="connsiteY1" fmla="*/ 95507 h 1012060"/>
              <a:gd name="connsiteX2" fmla="*/ 583 w 3424470"/>
              <a:gd name="connsiteY2" fmla="*/ 277890 h 1012060"/>
              <a:gd name="connsiteX3" fmla="*/ 49947 w 3424470"/>
              <a:gd name="connsiteY3" fmla="*/ 457291 h 1012060"/>
              <a:gd name="connsiteX4" fmla="*/ 24934 w 3424470"/>
              <a:gd name="connsiteY4" fmla="*/ 627747 h 1012060"/>
              <a:gd name="connsiteX5" fmla="*/ 64690 w 3424470"/>
              <a:gd name="connsiteY5" fmla="*/ 786773 h 1012060"/>
              <a:gd name="connsiteX6" fmla="*/ 104447 w 3424470"/>
              <a:gd name="connsiteY6" fmla="*/ 919295 h 1012060"/>
              <a:gd name="connsiteX7" fmla="*/ 223717 w 3424470"/>
              <a:gd name="connsiteY7" fmla="*/ 985556 h 1012060"/>
              <a:gd name="connsiteX8" fmla="*/ 303230 w 3424470"/>
              <a:gd name="connsiteY8" fmla="*/ 1012060 h 1012060"/>
              <a:gd name="connsiteX9" fmla="*/ 462256 w 3424470"/>
              <a:gd name="connsiteY9" fmla="*/ 998808 h 1012060"/>
              <a:gd name="connsiteX10" fmla="*/ 581525 w 3424470"/>
              <a:gd name="connsiteY10" fmla="*/ 972304 h 1012060"/>
              <a:gd name="connsiteX11" fmla="*/ 661038 w 3424470"/>
              <a:gd name="connsiteY11" fmla="*/ 945799 h 1012060"/>
              <a:gd name="connsiteX12" fmla="*/ 700795 w 3424470"/>
              <a:gd name="connsiteY12" fmla="*/ 919295 h 1012060"/>
              <a:gd name="connsiteX13" fmla="*/ 780308 w 3424470"/>
              <a:gd name="connsiteY13" fmla="*/ 892791 h 1012060"/>
              <a:gd name="connsiteX14" fmla="*/ 873073 w 3424470"/>
              <a:gd name="connsiteY14" fmla="*/ 866286 h 1012060"/>
              <a:gd name="connsiteX15" fmla="*/ 1005595 w 3424470"/>
              <a:gd name="connsiteY15" fmla="*/ 813278 h 1012060"/>
              <a:gd name="connsiteX16" fmla="*/ 1045351 w 3424470"/>
              <a:gd name="connsiteY16" fmla="*/ 800025 h 1012060"/>
              <a:gd name="connsiteX17" fmla="*/ 1164621 w 3424470"/>
              <a:gd name="connsiteY17" fmla="*/ 773521 h 1012060"/>
              <a:gd name="connsiteX18" fmla="*/ 1257386 w 3424470"/>
              <a:gd name="connsiteY18" fmla="*/ 747017 h 1012060"/>
              <a:gd name="connsiteX19" fmla="*/ 1707960 w 3424470"/>
              <a:gd name="connsiteY19" fmla="*/ 707260 h 1012060"/>
              <a:gd name="connsiteX20" fmla="*/ 1827230 w 3424470"/>
              <a:gd name="connsiteY20" fmla="*/ 694008 h 1012060"/>
              <a:gd name="connsiteX21" fmla="*/ 2039264 w 3424470"/>
              <a:gd name="connsiteY21" fmla="*/ 667504 h 1012060"/>
              <a:gd name="connsiteX22" fmla="*/ 2715125 w 3424470"/>
              <a:gd name="connsiteY22" fmla="*/ 627747 h 1012060"/>
              <a:gd name="connsiteX23" fmla="*/ 2927160 w 3424470"/>
              <a:gd name="connsiteY23" fmla="*/ 574738 h 1012060"/>
              <a:gd name="connsiteX24" fmla="*/ 3099438 w 3424470"/>
              <a:gd name="connsiteY24" fmla="*/ 521730 h 1012060"/>
              <a:gd name="connsiteX25" fmla="*/ 3231960 w 3424470"/>
              <a:gd name="connsiteY25" fmla="*/ 415712 h 1012060"/>
              <a:gd name="connsiteX26" fmla="*/ 3366635 w 3424470"/>
              <a:gd name="connsiteY26" fmla="*/ 332555 h 1012060"/>
              <a:gd name="connsiteX27" fmla="*/ 3421963 w 3424470"/>
              <a:gd name="connsiteY27" fmla="*/ 95672 h 1012060"/>
              <a:gd name="connsiteX28" fmla="*/ 3286957 w 3424470"/>
              <a:gd name="connsiteY28" fmla="*/ 25601 h 1012060"/>
              <a:gd name="connsiteX29" fmla="*/ 3112690 w 3424470"/>
              <a:gd name="connsiteY29" fmla="*/ 4895 h 1012060"/>
              <a:gd name="connsiteX30" fmla="*/ 2980169 w 3424470"/>
              <a:gd name="connsiteY30" fmla="*/ 110912 h 1012060"/>
              <a:gd name="connsiteX31" fmla="*/ 2904631 w 3424470"/>
              <a:gd name="connsiteY31" fmla="*/ 275902 h 1012060"/>
              <a:gd name="connsiteX32" fmla="*/ 2685308 w 3424470"/>
              <a:gd name="connsiteY32" fmla="*/ 429461 h 1012060"/>
              <a:gd name="connsiteX33" fmla="*/ 1973003 w 3424470"/>
              <a:gd name="connsiteY33" fmla="*/ 455469 h 1012060"/>
              <a:gd name="connsiteX34" fmla="*/ 1800725 w 3424470"/>
              <a:gd name="connsiteY34" fmla="*/ 495225 h 1012060"/>
              <a:gd name="connsiteX35" fmla="*/ 1535682 w 3424470"/>
              <a:gd name="connsiteY35" fmla="*/ 534982 h 1012060"/>
              <a:gd name="connsiteX36" fmla="*/ 1297143 w 3424470"/>
              <a:gd name="connsiteY36" fmla="*/ 587991 h 1012060"/>
              <a:gd name="connsiteX37" fmla="*/ 1191125 w 3424470"/>
              <a:gd name="connsiteY37" fmla="*/ 601243 h 1012060"/>
              <a:gd name="connsiteX38" fmla="*/ 1071856 w 3424470"/>
              <a:gd name="connsiteY38" fmla="*/ 614495 h 1012060"/>
              <a:gd name="connsiteX39" fmla="*/ 1005595 w 3424470"/>
              <a:gd name="connsiteY39" fmla="*/ 627747 h 1012060"/>
              <a:gd name="connsiteX40" fmla="*/ 780308 w 3424470"/>
              <a:gd name="connsiteY40" fmla="*/ 654251 h 1012060"/>
              <a:gd name="connsiteX41" fmla="*/ 528517 w 3424470"/>
              <a:gd name="connsiteY41" fmla="*/ 627747 h 1012060"/>
              <a:gd name="connsiteX42" fmla="*/ 443537 w 3424470"/>
              <a:gd name="connsiteY42" fmla="*/ 542768 h 1012060"/>
              <a:gd name="connsiteX43" fmla="*/ 321948 w 3424470"/>
              <a:gd name="connsiteY43" fmla="*/ 451659 h 1012060"/>
              <a:gd name="connsiteX44" fmla="*/ 360048 w 3424470"/>
              <a:gd name="connsiteY44" fmla="*/ 283356 h 1012060"/>
              <a:gd name="connsiteX45" fmla="*/ 367337 w 3424470"/>
              <a:gd name="connsiteY45" fmla="*/ 161933 h 1012060"/>
              <a:gd name="connsiteX46" fmla="*/ 285670 w 3424470"/>
              <a:gd name="connsiteY46" fmla="*/ 84077 h 1012060"/>
              <a:gd name="connsiteX0" fmla="*/ 285745 w 3424545"/>
              <a:gd name="connsiteY0" fmla="*/ 84077 h 1012060"/>
              <a:gd name="connsiteX1" fmla="*/ 89779 w 3424545"/>
              <a:gd name="connsiteY1" fmla="*/ 95507 h 1012060"/>
              <a:gd name="connsiteX2" fmla="*/ 658 w 3424545"/>
              <a:gd name="connsiteY2" fmla="*/ 277890 h 1012060"/>
              <a:gd name="connsiteX3" fmla="*/ 50022 w 3424545"/>
              <a:gd name="connsiteY3" fmla="*/ 457291 h 1012060"/>
              <a:gd name="connsiteX4" fmla="*/ 64765 w 3424545"/>
              <a:gd name="connsiteY4" fmla="*/ 786773 h 1012060"/>
              <a:gd name="connsiteX5" fmla="*/ 104522 w 3424545"/>
              <a:gd name="connsiteY5" fmla="*/ 919295 h 1012060"/>
              <a:gd name="connsiteX6" fmla="*/ 223792 w 3424545"/>
              <a:gd name="connsiteY6" fmla="*/ 985556 h 1012060"/>
              <a:gd name="connsiteX7" fmla="*/ 303305 w 3424545"/>
              <a:gd name="connsiteY7" fmla="*/ 1012060 h 1012060"/>
              <a:gd name="connsiteX8" fmla="*/ 462331 w 3424545"/>
              <a:gd name="connsiteY8" fmla="*/ 998808 h 1012060"/>
              <a:gd name="connsiteX9" fmla="*/ 581600 w 3424545"/>
              <a:gd name="connsiteY9" fmla="*/ 972304 h 1012060"/>
              <a:gd name="connsiteX10" fmla="*/ 661113 w 3424545"/>
              <a:gd name="connsiteY10" fmla="*/ 945799 h 1012060"/>
              <a:gd name="connsiteX11" fmla="*/ 700870 w 3424545"/>
              <a:gd name="connsiteY11" fmla="*/ 919295 h 1012060"/>
              <a:gd name="connsiteX12" fmla="*/ 780383 w 3424545"/>
              <a:gd name="connsiteY12" fmla="*/ 892791 h 1012060"/>
              <a:gd name="connsiteX13" fmla="*/ 873148 w 3424545"/>
              <a:gd name="connsiteY13" fmla="*/ 866286 h 1012060"/>
              <a:gd name="connsiteX14" fmla="*/ 1005670 w 3424545"/>
              <a:gd name="connsiteY14" fmla="*/ 813278 h 1012060"/>
              <a:gd name="connsiteX15" fmla="*/ 1045426 w 3424545"/>
              <a:gd name="connsiteY15" fmla="*/ 800025 h 1012060"/>
              <a:gd name="connsiteX16" fmla="*/ 1164696 w 3424545"/>
              <a:gd name="connsiteY16" fmla="*/ 773521 h 1012060"/>
              <a:gd name="connsiteX17" fmla="*/ 1257461 w 3424545"/>
              <a:gd name="connsiteY17" fmla="*/ 747017 h 1012060"/>
              <a:gd name="connsiteX18" fmla="*/ 1708035 w 3424545"/>
              <a:gd name="connsiteY18" fmla="*/ 707260 h 1012060"/>
              <a:gd name="connsiteX19" fmla="*/ 1827305 w 3424545"/>
              <a:gd name="connsiteY19" fmla="*/ 694008 h 1012060"/>
              <a:gd name="connsiteX20" fmla="*/ 2039339 w 3424545"/>
              <a:gd name="connsiteY20" fmla="*/ 667504 h 1012060"/>
              <a:gd name="connsiteX21" fmla="*/ 2715200 w 3424545"/>
              <a:gd name="connsiteY21" fmla="*/ 627747 h 1012060"/>
              <a:gd name="connsiteX22" fmla="*/ 2927235 w 3424545"/>
              <a:gd name="connsiteY22" fmla="*/ 574738 h 1012060"/>
              <a:gd name="connsiteX23" fmla="*/ 3099513 w 3424545"/>
              <a:gd name="connsiteY23" fmla="*/ 521730 h 1012060"/>
              <a:gd name="connsiteX24" fmla="*/ 3232035 w 3424545"/>
              <a:gd name="connsiteY24" fmla="*/ 415712 h 1012060"/>
              <a:gd name="connsiteX25" fmla="*/ 3366710 w 3424545"/>
              <a:gd name="connsiteY25" fmla="*/ 332555 h 1012060"/>
              <a:gd name="connsiteX26" fmla="*/ 3422038 w 3424545"/>
              <a:gd name="connsiteY26" fmla="*/ 95672 h 1012060"/>
              <a:gd name="connsiteX27" fmla="*/ 3287032 w 3424545"/>
              <a:gd name="connsiteY27" fmla="*/ 25601 h 1012060"/>
              <a:gd name="connsiteX28" fmla="*/ 3112765 w 3424545"/>
              <a:gd name="connsiteY28" fmla="*/ 4895 h 1012060"/>
              <a:gd name="connsiteX29" fmla="*/ 2980244 w 3424545"/>
              <a:gd name="connsiteY29" fmla="*/ 110912 h 1012060"/>
              <a:gd name="connsiteX30" fmla="*/ 2904706 w 3424545"/>
              <a:gd name="connsiteY30" fmla="*/ 275902 h 1012060"/>
              <a:gd name="connsiteX31" fmla="*/ 2685383 w 3424545"/>
              <a:gd name="connsiteY31" fmla="*/ 429461 h 1012060"/>
              <a:gd name="connsiteX32" fmla="*/ 1973078 w 3424545"/>
              <a:gd name="connsiteY32" fmla="*/ 455469 h 1012060"/>
              <a:gd name="connsiteX33" fmla="*/ 1800800 w 3424545"/>
              <a:gd name="connsiteY33" fmla="*/ 495225 h 1012060"/>
              <a:gd name="connsiteX34" fmla="*/ 1535757 w 3424545"/>
              <a:gd name="connsiteY34" fmla="*/ 534982 h 1012060"/>
              <a:gd name="connsiteX35" fmla="*/ 1297218 w 3424545"/>
              <a:gd name="connsiteY35" fmla="*/ 587991 h 1012060"/>
              <a:gd name="connsiteX36" fmla="*/ 1191200 w 3424545"/>
              <a:gd name="connsiteY36" fmla="*/ 601243 h 1012060"/>
              <a:gd name="connsiteX37" fmla="*/ 1071931 w 3424545"/>
              <a:gd name="connsiteY37" fmla="*/ 614495 h 1012060"/>
              <a:gd name="connsiteX38" fmla="*/ 1005670 w 3424545"/>
              <a:gd name="connsiteY38" fmla="*/ 627747 h 1012060"/>
              <a:gd name="connsiteX39" fmla="*/ 780383 w 3424545"/>
              <a:gd name="connsiteY39" fmla="*/ 654251 h 1012060"/>
              <a:gd name="connsiteX40" fmla="*/ 528592 w 3424545"/>
              <a:gd name="connsiteY40" fmla="*/ 627747 h 1012060"/>
              <a:gd name="connsiteX41" fmla="*/ 443612 w 3424545"/>
              <a:gd name="connsiteY41" fmla="*/ 542768 h 1012060"/>
              <a:gd name="connsiteX42" fmla="*/ 322023 w 3424545"/>
              <a:gd name="connsiteY42" fmla="*/ 451659 h 1012060"/>
              <a:gd name="connsiteX43" fmla="*/ 360123 w 3424545"/>
              <a:gd name="connsiteY43" fmla="*/ 283356 h 1012060"/>
              <a:gd name="connsiteX44" fmla="*/ 367412 w 3424545"/>
              <a:gd name="connsiteY44" fmla="*/ 161933 h 1012060"/>
              <a:gd name="connsiteX45" fmla="*/ 285745 w 3424545"/>
              <a:gd name="connsiteY45" fmla="*/ 84077 h 1012060"/>
              <a:gd name="connsiteX0" fmla="*/ 286604 w 3425404"/>
              <a:gd name="connsiteY0" fmla="*/ 84077 h 1012060"/>
              <a:gd name="connsiteX1" fmla="*/ 90638 w 3425404"/>
              <a:gd name="connsiteY1" fmla="*/ 95507 h 1012060"/>
              <a:gd name="connsiteX2" fmla="*/ 1517 w 3425404"/>
              <a:gd name="connsiteY2" fmla="*/ 277890 h 1012060"/>
              <a:gd name="connsiteX3" fmla="*/ 50881 w 3425404"/>
              <a:gd name="connsiteY3" fmla="*/ 457291 h 1012060"/>
              <a:gd name="connsiteX4" fmla="*/ 65624 w 3425404"/>
              <a:gd name="connsiteY4" fmla="*/ 786773 h 1012060"/>
              <a:gd name="connsiteX5" fmla="*/ 105381 w 3425404"/>
              <a:gd name="connsiteY5" fmla="*/ 919295 h 1012060"/>
              <a:gd name="connsiteX6" fmla="*/ 224651 w 3425404"/>
              <a:gd name="connsiteY6" fmla="*/ 985556 h 1012060"/>
              <a:gd name="connsiteX7" fmla="*/ 304164 w 3425404"/>
              <a:gd name="connsiteY7" fmla="*/ 1012060 h 1012060"/>
              <a:gd name="connsiteX8" fmla="*/ 463190 w 3425404"/>
              <a:gd name="connsiteY8" fmla="*/ 998808 h 1012060"/>
              <a:gd name="connsiteX9" fmla="*/ 582459 w 3425404"/>
              <a:gd name="connsiteY9" fmla="*/ 972304 h 1012060"/>
              <a:gd name="connsiteX10" fmla="*/ 661972 w 3425404"/>
              <a:gd name="connsiteY10" fmla="*/ 945799 h 1012060"/>
              <a:gd name="connsiteX11" fmla="*/ 701729 w 3425404"/>
              <a:gd name="connsiteY11" fmla="*/ 919295 h 1012060"/>
              <a:gd name="connsiteX12" fmla="*/ 781242 w 3425404"/>
              <a:gd name="connsiteY12" fmla="*/ 892791 h 1012060"/>
              <a:gd name="connsiteX13" fmla="*/ 874007 w 3425404"/>
              <a:gd name="connsiteY13" fmla="*/ 866286 h 1012060"/>
              <a:gd name="connsiteX14" fmla="*/ 1006529 w 3425404"/>
              <a:gd name="connsiteY14" fmla="*/ 813278 h 1012060"/>
              <a:gd name="connsiteX15" fmla="*/ 1046285 w 3425404"/>
              <a:gd name="connsiteY15" fmla="*/ 800025 h 1012060"/>
              <a:gd name="connsiteX16" fmla="*/ 1165555 w 3425404"/>
              <a:gd name="connsiteY16" fmla="*/ 773521 h 1012060"/>
              <a:gd name="connsiteX17" fmla="*/ 1258320 w 3425404"/>
              <a:gd name="connsiteY17" fmla="*/ 747017 h 1012060"/>
              <a:gd name="connsiteX18" fmla="*/ 1708894 w 3425404"/>
              <a:gd name="connsiteY18" fmla="*/ 707260 h 1012060"/>
              <a:gd name="connsiteX19" fmla="*/ 1828164 w 3425404"/>
              <a:gd name="connsiteY19" fmla="*/ 694008 h 1012060"/>
              <a:gd name="connsiteX20" fmla="*/ 2040198 w 3425404"/>
              <a:gd name="connsiteY20" fmla="*/ 667504 h 1012060"/>
              <a:gd name="connsiteX21" fmla="*/ 2716059 w 3425404"/>
              <a:gd name="connsiteY21" fmla="*/ 627747 h 1012060"/>
              <a:gd name="connsiteX22" fmla="*/ 2928094 w 3425404"/>
              <a:gd name="connsiteY22" fmla="*/ 574738 h 1012060"/>
              <a:gd name="connsiteX23" fmla="*/ 3100372 w 3425404"/>
              <a:gd name="connsiteY23" fmla="*/ 521730 h 1012060"/>
              <a:gd name="connsiteX24" fmla="*/ 3232894 w 3425404"/>
              <a:gd name="connsiteY24" fmla="*/ 415712 h 1012060"/>
              <a:gd name="connsiteX25" fmla="*/ 3367569 w 3425404"/>
              <a:gd name="connsiteY25" fmla="*/ 332555 h 1012060"/>
              <a:gd name="connsiteX26" fmla="*/ 3422897 w 3425404"/>
              <a:gd name="connsiteY26" fmla="*/ 95672 h 1012060"/>
              <a:gd name="connsiteX27" fmla="*/ 3287891 w 3425404"/>
              <a:gd name="connsiteY27" fmla="*/ 25601 h 1012060"/>
              <a:gd name="connsiteX28" fmla="*/ 3113624 w 3425404"/>
              <a:gd name="connsiteY28" fmla="*/ 4895 h 1012060"/>
              <a:gd name="connsiteX29" fmla="*/ 2981103 w 3425404"/>
              <a:gd name="connsiteY29" fmla="*/ 110912 h 1012060"/>
              <a:gd name="connsiteX30" fmla="*/ 2905565 w 3425404"/>
              <a:gd name="connsiteY30" fmla="*/ 275902 h 1012060"/>
              <a:gd name="connsiteX31" fmla="*/ 2686242 w 3425404"/>
              <a:gd name="connsiteY31" fmla="*/ 429461 h 1012060"/>
              <a:gd name="connsiteX32" fmla="*/ 1973937 w 3425404"/>
              <a:gd name="connsiteY32" fmla="*/ 455469 h 1012060"/>
              <a:gd name="connsiteX33" fmla="*/ 1801659 w 3425404"/>
              <a:gd name="connsiteY33" fmla="*/ 495225 h 1012060"/>
              <a:gd name="connsiteX34" fmla="*/ 1536616 w 3425404"/>
              <a:gd name="connsiteY34" fmla="*/ 534982 h 1012060"/>
              <a:gd name="connsiteX35" fmla="*/ 1298077 w 3425404"/>
              <a:gd name="connsiteY35" fmla="*/ 587991 h 1012060"/>
              <a:gd name="connsiteX36" fmla="*/ 1192059 w 3425404"/>
              <a:gd name="connsiteY36" fmla="*/ 601243 h 1012060"/>
              <a:gd name="connsiteX37" fmla="*/ 1072790 w 3425404"/>
              <a:gd name="connsiteY37" fmla="*/ 614495 h 1012060"/>
              <a:gd name="connsiteX38" fmla="*/ 1006529 w 3425404"/>
              <a:gd name="connsiteY38" fmla="*/ 627747 h 1012060"/>
              <a:gd name="connsiteX39" fmla="*/ 781242 w 3425404"/>
              <a:gd name="connsiteY39" fmla="*/ 654251 h 1012060"/>
              <a:gd name="connsiteX40" fmla="*/ 529451 w 3425404"/>
              <a:gd name="connsiteY40" fmla="*/ 627747 h 1012060"/>
              <a:gd name="connsiteX41" fmla="*/ 444471 w 3425404"/>
              <a:gd name="connsiteY41" fmla="*/ 542768 h 1012060"/>
              <a:gd name="connsiteX42" fmla="*/ 322882 w 3425404"/>
              <a:gd name="connsiteY42" fmla="*/ 451659 h 1012060"/>
              <a:gd name="connsiteX43" fmla="*/ 360982 w 3425404"/>
              <a:gd name="connsiteY43" fmla="*/ 283356 h 1012060"/>
              <a:gd name="connsiteX44" fmla="*/ 368271 w 3425404"/>
              <a:gd name="connsiteY44" fmla="*/ 161933 h 1012060"/>
              <a:gd name="connsiteX45" fmla="*/ 286604 w 3425404"/>
              <a:gd name="connsiteY45" fmla="*/ 84077 h 1012060"/>
              <a:gd name="connsiteX0" fmla="*/ 286850 w 3425650"/>
              <a:gd name="connsiteY0" fmla="*/ 84077 h 1012060"/>
              <a:gd name="connsiteX1" fmla="*/ 90884 w 3425650"/>
              <a:gd name="connsiteY1" fmla="*/ 95507 h 1012060"/>
              <a:gd name="connsiteX2" fmla="*/ 1763 w 3425650"/>
              <a:gd name="connsiteY2" fmla="*/ 277890 h 1012060"/>
              <a:gd name="connsiteX3" fmla="*/ 51127 w 3425650"/>
              <a:gd name="connsiteY3" fmla="*/ 457291 h 1012060"/>
              <a:gd name="connsiteX4" fmla="*/ 65870 w 3425650"/>
              <a:gd name="connsiteY4" fmla="*/ 786773 h 1012060"/>
              <a:gd name="connsiteX5" fmla="*/ 105627 w 3425650"/>
              <a:gd name="connsiteY5" fmla="*/ 919295 h 1012060"/>
              <a:gd name="connsiteX6" fmla="*/ 224897 w 3425650"/>
              <a:gd name="connsiteY6" fmla="*/ 985556 h 1012060"/>
              <a:gd name="connsiteX7" fmla="*/ 304410 w 3425650"/>
              <a:gd name="connsiteY7" fmla="*/ 1012060 h 1012060"/>
              <a:gd name="connsiteX8" fmla="*/ 463436 w 3425650"/>
              <a:gd name="connsiteY8" fmla="*/ 998808 h 1012060"/>
              <a:gd name="connsiteX9" fmla="*/ 582705 w 3425650"/>
              <a:gd name="connsiteY9" fmla="*/ 972304 h 1012060"/>
              <a:gd name="connsiteX10" fmla="*/ 662218 w 3425650"/>
              <a:gd name="connsiteY10" fmla="*/ 945799 h 1012060"/>
              <a:gd name="connsiteX11" fmla="*/ 701975 w 3425650"/>
              <a:gd name="connsiteY11" fmla="*/ 919295 h 1012060"/>
              <a:gd name="connsiteX12" fmla="*/ 781488 w 3425650"/>
              <a:gd name="connsiteY12" fmla="*/ 892791 h 1012060"/>
              <a:gd name="connsiteX13" fmla="*/ 874253 w 3425650"/>
              <a:gd name="connsiteY13" fmla="*/ 866286 h 1012060"/>
              <a:gd name="connsiteX14" fmla="*/ 1006775 w 3425650"/>
              <a:gd name="connsiteY14" fmla="*/ 813278 h 1012060"/>
              <a:gd name="connsiteX15" fmla="*/ 1046531 w 3425650"/>
              <a:gd name="connsiteY15" fmla="*/ 800025 h 1012060"/>
              <a:gd name="connsiteX16" fmla="*/ 1165801 w 3425650"/>
              <a:gd name="connsiteY16" fmla="*/ 773521 h 1012060"/>
              <a:gd name="connsiteX17" fmla="*/ 1258566 w 3425650"/>
              <a:gd name="connsiteY17" fmla="*/ 747017 h 1012060"/>
              <a:gd name="connsiteX18" fmla="*/ 1709140 w 3425650"/>
              <a:gd name="connsiteY18" fmla="*/ 707260 h 1012060"/>
              <a:gd name="connsiteX19" fmla="*/ 1828410 w 3425650"/>
              <a:gd name="connsiteY19" fmla="*/ 694008 h 1012060"/>
              <a:gd name="connsiteX20" fmla="*/ 2040444 w 3425650"/>
              <a:gd name="connsiteY20" fmla="*/ 667504 h 1012060"/>
              <a:gd name="connsiteX21" fmla="*/ 2716305 w 3425650"/>
              <a:gd name="connsiteY21" fmla="*/ 627747 h 1012060"/>
              <a:gd name="connsiteX22" fmla="*/ 2928340 w 3425650"/>
              <a:gd name="connsiteY22" fmla="*/ 574738 h 1012060"/>
              <a:gd name="connsiteX23" fmla="*/ 3100618 w 3425650"/>
              <a:gd name="connsiteY23" fmla="*/ 521730 h 1012060"/>
              <a:gd name="connsiteX24" fmla="*/ 3233140 w 3425650"/>
              <a:gd name="connsiteY24" fmla="*/ 415712 h 1012060"/>
              <a:gd name="connsiteX25" fmla="*/ 3367815 w 3425650"/>
              <a:gd name="connsiteY25" fmla="*/ 332555 h 1012060"/>
              <a:gd name="connsiteX26" fmla="*/ 3423143 w 3425650"/>
              <a:gd name="connsiteY26" fmla="*/ 95672 h 1012060"/>
              <a:gd name="connsiteX27" fmla="*/ 3288137 w 3425650"/>
              <a:gd name="connsiteY27" fmla="*/ 25601 h 1012060"/>
              <a:gd name="connsiteX28" fmla="*/ 3113870 w 3425650"/>
              <a:gd name="connsiteY28" fmla="*/ 4895 h 1012060"/>
              <a:gd name="connsiteX29" fmla="*/ 2981349 w 3425650"/>
              <a:gd name="connsiteY29" fmla="*/ 110912 h 1012060"/>
              <a:gd name="connsiteX30" fmla="*/ 2905811 w 3425650"/>
              <a:gd name="connsiteY30" fmla="*/ 275902 h 1012060"/>
              <a:gd name="connsiteX31" fmla="*/ 2686488 w 3425650"/>
              <a:gd name="connsiteY31" fmla="*/ 429461 h 1012060"/>
              <a:gd name="connsiteX32" fmla="*/ 1974183 w 3425650"/>
              <a:gd name="connsiteY32" fmla="*/ 455469 h 1012060"/>
              <a:gd name="connsiteX33" fmla="*/ 1801905 w 3425650"/>
              <a:gd name="connsiteY33" fmla="*/ 495225 h 1012060"/>
              <a:gd name="connsiteX34" fmla="*/ 1536862 w 3425650"/>
              <a:gd name="connsiteY34" fmla="*/ 534982 h 1012060"/>
              <a:gd name="connsiteX35" fmla="*/ 1298323 w 3425650"/>
              <a:gd name="connsiteY35" fmla="*/ 587991 h 1012060"/>
              <a:gd name="connsiteX36" fmla="*/ 1192305 w 3425650"/>
              <a:gd name="connsiteY36" fmla="*/ 601243 h 1012060"/>
              <a:gd name="connsiteX37" fmla="*/ 1073036 w 3425650"/>
              <a:gd name="connsiteY37" fmla="*/ 614495 h 1012060"/>
              <a:gd name="connsiteX38" fmla="*/ 1006775 w 3425650"/>
              <a:gd name="connsiteY38" fmla="*/ 627747 h 1012060"/>
              <a:gd name="connsiteX39" fmla="*/ 781488 w 3425650"/>
              <a:gd name="connsiteY39" fmla="*/ 654251 h 1012060"/>
              <a:gd name="connsiteX40" fmla="*/ 529697 w 3425650"/>
              <a:gd name="connsiteY40" fmla="*/ 627747 h 1012060"/>
              <a:gd name="connsiteX41" fmla="*/ 444717 w 3425650"/>
              <a:gd name="connsiteY41" fmla="*/ 542768 h 1012060"/>
              <a:gd name="connsiteX42" fmla="*/ 323128 w 3425650"/>
              <a:gd name="connsiteY42" fmla="*/ 451659 h 1012060"/>
              <a:gd name="connsiteX43" fmla="*/ 361228 w 3425650"/>
              <a:gd name="connsiteY43" fmla="*/ 283356 h 1012060"/>
              <a:gd name="connsiteX44" fmla="*/ 368517 w 3425650"/>
              <a:gd name="connsiteY44" fmla="*/ 161933 h 1012060"/>
              <a:gd name="connsiteX45" fmla="*/ 286850 w 3425650"/>
              <a:gd name="connsiteY45" fmla="*/ 84077 h 1012060"/>
              <a:gd name="connsiteX0" fmla="*/ 286850 w 3425650"/>
              <a:gd name="connsiteY0" fmla="*/ 84077 h 1012060"/>
              <a:gd name="connsiteX1" fmla="*/ 90884 w 3425650"/>
              <a:gd name="connsiteY1" fmla="*/ 95507 h 1012060"/>
              <a:gd name="connsiteX2" fmla="*/ 1763 w 3425650"/>
              <a:gd name="connsiteY2" fmla="*/ 277890 h 1012060"/>
              <a:gd name="connsiteX3" fmla="*/ 51127 w 3425650"/>
              <a:gd name="connsiteY3" fmla="*/ 457291 h 1012060"/>
              <a:gd name="connsiteX4" fmla="*/ 65870 w 3425650"/>
              <a:gd name="connsiteY4" fmla="*/ 786773 h 1012060"/>
              <a:gd name="connsiteX5" fmla="*/ 105627 w 3425650"/>
              <a:gd name="connsiteY5" fmla="*/ 919295 h 1012060"/>
              <a:gd name="connsiteX6" fmla="*/ 304410 w 3425650"/>
              <a:gd name="connsiteY6" fmla="*/ 1012060 h 1012060"/>
              <a:gd name="connsiteX7" fmla="*/ 463436 w 3425650"/>
              <a:gd name="connsiteY7" fmla="*/ 998808 h 1012060"/>
              <a:gd name="connsiteX8" fmla="*/ 582705 w 3425650"/>
              <a:gd name="connsiteY8" fmla="*/ 972304 h 1012060"/>
              <a:gd name="connsiteX9" fmla="*/ 662218 w 3425650"/>
              <a:gd name="connsiteY9" fmla="*/ 945799 h 1012060"/>
              <a:gd name="connsiteX10" fmla="*/ 701975 w 3425650"/>
              <a:gd name="connsiteY10" fmla="*/ 919295 h 1012060"/>
              <a:gd name="connsiteX11" fmla="*/ 781488 w 3425650"/>
              <a:gd name="connsiteY11" fmla="*/ 892791 h 1012060"/>
              <a:gd name="connsiteX12" fmla="*/ 874253 w 3425650"/>
              <a:gd name="connsiteY12" fmla="*/ 866286 h 1012060"/>
              <a:gd name="connsiteX13" fmla="*/ 1006775 w 3425650"/>
              <a:gd name="connsiteY13" fmla="*/ 813278 h 1012060"/>
              <a:gd name="connsiteX14" fmla="*/ 1046531 w 3425650"/>
              <a:gd name="connsiteY14" fmla="*/ 800025 h 1012060"/>
              <a:gd name="connsiteX15" fmla="*/ 1165801 w 3425650"/>
              <a:gd name="connsiteY15" fmla="*/ 773521 h 1012060"/>
              <a:gd name="connsiteX16" fmla="*/ 1258566 w 3425650"/>
              <a:gd name="connsiteY16" fmla="*/ 747017 h 1012060"/>
              <a:gd name="connsiteX17" fmla="*/ 1709140 w 3425650"/>
              <a:gd name="connsiteY17" fmla="*/ 707260 h 1012060"/>
              <a:gd name="connsiteX18" fmla="*/ 1828410 w 3425650"/>
              <a:gd name="connsiteY18" fmla="*/ 694008 h 1012060"/>
              <a:gd name="connsiteX19" fmla="*/ 2040444 w 3425650"/>
              <a:gd name="connsiteY19" fmla="*/ 667504 h 1012060"/>
              <a:gd name="connsiteX20" fmla="*/ 2716305 w 3425650"/>
              <a:gd name="connsiteY20" fmla="*/ 627747 h 1012060"/>
              <a:gd name="connsiteX21" fmla="*/ 2928340 w 3425650"/>
              <a:gd name="connsiteY21" fmla="*/ 574738 h 1012060"/>
              <a:gd name="connsiteX22" fmla="*/ 3100618 w 3425650"/>
              <a:gd name="connsiteY22" fmla="*/ 521730 h 1012060"/>
              <a:gd name="connsiteX23" fmla="*/ 3233140 w 3425650"/>
              <a:gd name="connsiteY23" fmla="*/ 415712 h 1012060"/>
              <a:gd name="connsiteX24" fmla="*/ 3367815 w 3425650"/>
              <a:gd name="connsiteY24" fmla="*/ 332555 h 1012060"/>
              <a:gd name="connsiteX25" fmla="*/ 3423143 w 3425650"/>
              <a:gd name="connsiteY25" fmla="*/ 95672 h 1012060"/>
              <a:gd name="connsiteX26" fmla="*/ 3288137 w 3425650"/>
              <a:gd name="connsiteY26" fmla="*/ 25601 h 1012060"/>
              <a:gd name="connsiteX27" fmla="*/ 3113870 w 3425650"/>
              <a:gd name="connsiteY27" fmla="*/ 4895 h 1012060"/>
              <a:gd name="connsiteX28" fmla="*/ 2981349 w 3425650"/>
              <a:gd name="connsiteY28" fmla="*/ 110912 h 1012060"/>
              <a:gd name="connsiteX29" fmla="*/ 2905811 w 3425650"/>
              <a:gd name="connsiteY29" fmla="*/ 275902 h 1012060"/>
              <a:gd name="connsiteX30" fmla="*/ 2686488 w 3425650"/>
              <a:gd name="connsiteY30" fmla="*/ 429461 h 1012060"/>
              <a:gd name="connsiteX31" fmla="*/ 1974183 w 3425650"/>
              <a:gd name="connsiteY31" fmla="*/ 455469 h 1012060"/>
              <a:gd name="connsiteX32" fmla="*/ 1801905 w 3425650"/>
              <a:gd name="connsiteY32" fmla="*/ 495225 h 1012060"/>
              <a:gd name="connsiteX33" fmla="*/ 1536862 w 3425650"/>
              <a:gd name="connsiteY33" fmla="*/ 534982 h 1012060"/>
              <a:gd name="connsiteX34" fmla="*/ 1298323 w 3425650"/>
              <a:gd name="connsiteY34" fmla="*/ 587991 h 1012060"/>
              <a:gd name="connsiteX35" fmla="*/ 1192305 w 3425650"/>
              <a:gd name="connsiteY35" fmla="*/ 601243 h 1012060"/>
              <a:gd name="connsiteX36" fmla="*/ 1073036 w 3425650"/>
              <a:gd name="connsiteY36" fmla="*/ 614495 h 1012060"/>
              <a:gd name="connsiteX37" fmla="*/ 1006775 w 3425650"/>
              <a:gd name="connsiteY37" fmla="*/ 627747 h 1012060"/>
              <a:gd name="connsiteX38" fmla="*/ 781488 w 3425650"/>
              <a:gd name="connsiteY38" fmla="*/ 654251 h 1012060"/>
              <a:gd name="connsiteX39" fmla="*/ 529697 w 3425650"/>
              <a:gd name="connsiteY39" fmla="*/ 627747 h 1012060"/>
              <a:gd name="connsiteX40" fmla="*/ 444717 w 3425650"/>
              <a:gd name="connsiteY40" fmla="*/ 542768 h 1012060"/>
              <a:gd name="connsiteX41" fmla="*/ 323128 w 3425650"/>
              <a:gd name="connsiteY41" fmla="*/ 451659 h 1012060"/>
              <a:gd name="connsiteX42" fmla="*/ 361228 w 3425650"/>
              <a:gd name="connsiteY42" fmla="*/ 283356 h 1012060"/>
              <a:gd name="connsiteX43" fmla="*/ 368517 w 3425650"/>
              <a:gd name="connsiteY43" fmla="*/ 161933 h 1012060"/>
              <a:gd name="connsiteX44" fmla="*/ 286850 w 3425650"/>
              <a:gd name="connsiteY44" fmla="*/ 84077 h 1012060"/>
              <a:gd name="connsiteX0" fmla="*/ 286850 w 3425650"/>
              <a:gd name="connsiteY0" fmla="*/ 84077 h 1012060"/>
              <a:gd name="connsiteX1" fmla="*/ 90884 w 3425650"/>
              <a:gd name="connsiteY1" fmla="*/ 95507 h 1012060"/>
              <a:gd name="connsiteX2" fmla="*/ 1763 w 3425650"/>
              <a:gd name="connsiteY2" fmla="*/ 277890 h 1012060"/>
              <a:gd name="connsiteX3" fmla="*/ 51127 w 3425650"/>
              <a:gd name="connsiteY3" fmla="*/ 457291 h 1012060"/>
              <a:gd name="connsiteX4" fmla="*/ 65870 w 3425650"/>
              <a:gd name="connsiteY4" fmla="*/ 786773 h 1012060"/>
              <a:gd name="connsiteX5" fmla="*/ 105627 w 3425650"/>
              <a:gd name="connsiteY5" fmla="*/ 919295 h 1012060"/>
              <a:gd name="connsiteX6" fmla="*/ 304410 w 3425650"/>
              <a:gd name="connsiteY6" fmla="*/ 1012060 h 1012060"/>
              <a:gd name="connsiteX7" fmla="*/ 463436 w 3425650"/>
              <a:gd name="connsiteY7" fmla="*/ 998808 h 1012060"/>
              <a:gd name="connsiteX8" fmla="*/ 662218 w 3425650"/>
              <a:gd name="connsiteY8" fmla="*/ 945799 h 1012060"/>
              <a:gd name="connsiteX9" fmla="*/ 701975 w 3425650"/>
              <a:gd name="connsiteY9" fmla="*/ 919295 h 1012060"/>
              <a:gd name="connsiteX10" fmla="*/ 781488 w 3425650"/>
              <a:gd name="connsiteY10" fmla="*/ 892791 h 1012060"/>
              <a:gd name="connsiteX11" fmla="*/ 874253 w 3425650"/>
              <a:gd name="connsiteY11" fmla="*/ 866286 h 1012060"/>
              <a:gd name="connsiteX12" fmla="*/ 1006775 w 3425650"/>
              <a:gd name="connsiteY12" fmla="*/ 813278 h 1012060"/>
              <a:gd name="connsiteX13" fmla="*/ 1046531 w 3425650"/>
              <a:gd name="connsiteY13" fmla="*/ 800025 h 1012060"/>
              <a:gd name="connsiteX14" fmla="*/ 1165801 w 3425650"/>
              <a:gd name="connsiteY14" fmla="*/ 773521 h 1012060"/>
              <a:gd name="connsiteX15" fmla="*/ 1258566 w 3425650"/>
              <a:gd name="connsiteY15" fmla="*/ 747017 h 1012060"/>
              <a:gd name="connsiteX16" fmla="*/ 1709140 w 3425650"/>
              <a:gd name="connsiteY16" fmla="*/ 707260 h 1012060"/>
              <a:gd name="connsiteX17" fmla="*/ 1828410 w 3425650"/>
              <a:gd name="connsiteY17" fmla="*/ 694008 h 1012060"/>
              <a:gd name="connsiteX18" fmla="*/ 2040444 w 3425650"/>
              <a:gd name="connsiteY18" fmla="*/ 667504 h 1012060"/>
              <a:gd name="connsiteX19" fmla="*/ 2716305 w 3425650"/>
              <a:gd name="connsiteY19" fmla="*/ 627747 h 1012060"/>
              <a:gd name="connsiteX20" fmla="*/ 2928340 w 3425650"/>
              <a:gd name="connsiteY20" fmla="*/ 574738 h 1012060"/>
              <a:gd name="connsiteX21" fmla="*/ 3100618 w 3425650"/>
              <a:gd name="connsiteY21" fmla="*/ 521730 h 1012060"/>
              <a:gd name="connsiteX22" fmla="*/ 3233140 w 3425650"/>
              <a:gd name="connsiteY22" fmla="*/ 415712 h 1012060"/>
              <a:gd name="connsiteX23" fmla="*/ 3367815 w 3425650"/>
              <a:gd name="connsiteY23" fmla="*/ 332555 h 1012060"/>
              <a:gd name="connsiteX24" fmla="*/ 3423143 w 3425650"/>
              <a:gd name="connsiteY24" fmla="*/ 95672 h 1012060"/>
              <a:gd name="connsiteX25" fmla="*/ 3288137 w 3425650"/>
              <a:gd name="connsiteY25" fmla="*/ 25601 h 1012060"/>
              <a:gd name="connsiteX26" fmla="*/ 3113870 w 3425650"/>
              <a:gd name="connsiteY26" fmla="*/ 4895 h 1012060"/>
              <a:gd name="connsiteX27" fmla="*/ 2981349 w 3425650"/>
              <a:gd name="connsiteY27" fmla="*/ 110912 h 1012060"/>
              <a:gd name="connsiteX28" fmla="*/ 2905811 w 3425650"/>
              <a:gd name="connsiteY28" fmla="*/ 275902 h 1012060"/>
              <a:gd name="connsiteX29" fmla="*/ 2686488 w 3425650"/>
              <a:gd name="connsiteY29" fmla="*/ 429461 h 1012060"/>
              <a:gd name="connsiteX30" fmla="*/ 1974183 w 3425650"/>
              <a:gd name="connsiteY30" fmla="*/ 455469 h 1012060"/>
              <a:gd name="connsiteX31" fmla="*/ 1801905 w 3425650"/>
              <a:gd name="connsiteY31" fmla="*/ 495225 h 1012060"/>
              <a:gd name="connsiteX32" fmla="*/ 1536862 w 3425650"/>
              <a:gd name="connsiteY32" fmla="*/ 534982 h 1012060"/>
              <a:gd name="connsiteX33" fmla="*/ 1298323 w 3425650"/>
              <a:gd name="connsiteY33" fmla="*/ 587991 h 1012060"/>
              <a:gd name="connsiteX34" fmla="*/ 1192305 w 3425650"/>
              <a:gd name="connsiteY34" fmla="*/ 601243 h 1012060"/>
              <a:gd name="connsiteX35" fmla="*/ 1073036 w 3425650"/>
              <a:gd name="connsiteY35" fmla="*/ 614495 h 1012060"/>
              <a:gd name="connsiteX36" fmla="*/ 1006775 w 3425650"/>
              <a:gd name="connsiteY36" fmla="*/ 627747 h 1012060"/>
              <a:gd name="connsiteX37" fmla="*/ 781488 w 3425650"/>
              <a:gd name="connsiteY37" fmla="*/ 654251 h 1012060"/>
              <a:gd name="connsiteX38" fmla="*/ 529697 w 3425650"/>
              <a:gd name="connsiteY38" fmla="*/ 627747 h 1012060"/>
              <a:gd name="connsiteX39" fmla="*/ 444717 w 3425650"/>
              <a:gd name="connsiteY39" fmla="*/ 542768 h 1012060"/>
              <a:gd name="connsiteX40" fmla="*/ 323128 w 3425650"/>
              <a:gd name="connsiteY40" fmla="*/ 451659 h 1012060"/>
              <a:gd name="connsiteX41" fmla="*/ 361228 w 3425650"/>
              <a:gd name="connsiteY41" fmla="*/ 283356 h 1012060"/>
              <a:gd name="connsiteX42" fmla="*/ 368517 w 3425650"/>
              <a:gd name="connsiteY42" fmla="*/ 161933 h 1012060"/>
              <a:gd name="connsiteX43" fmla="*/ 286850 w 3425650"/>
              <a:gd name="connsiteY43" fmla="*/ 84077 h 1012060"/>
              <a:gd name="connsiteX0" fmla="*/ 286850 w 3425650"/>
              <a:gd name="connsiteY0" fmla="*/ 84077 h 1012060"/>
              <a:gd name="connsiteX1" fmla="*/ 90884 w 3425650"/>
              <a:gd name="connsiteY1" fmla="*/ 95507 h 1012060"/>
              <a:gd name="connsiteX2" fmla="*/ 1763 w 3425650"/>
              <a:gd name="connsiteY2" fmla="*/ 277890 h 1012060"/>
              <a:gd name="connsiteX3" fmla="*/ 51127 w 3425650"/>
              <a:gd name="connsiteY3" fmla="*/ 457291 h 1012060"/>
              <a:gd name="connsiteX4" fmla="*/ 65870 w 3425650"/>
              <a:gd name="connsiteY4" fmla="*/ 786773 h 1012060"/>
              <a:gd name="connsiteX5" fmla="*/ 105627 w 3425650"/>
              <a:gd name="connsiteY5" fmla="*/ 919295 h 1012060"/>
              <a:gd name="connsiteX6" fmla="*/ 304410 w 3425650"/>
              <a:gd name="connsiteY6" fmla="*/ 1012060 h 1012060"/>
              <a:gd name="connsiteX7" fmla="*/ 463436 w 3425650"/>
              <a:gd name="connsiteY7" fmla="*/ 998808 h 1012060"/>
              <a:gd name="connsiteX8" fmla="*/ 701975 w 3425650"/>
              <a:gd name="connsiteY8" fmla="*/ 919295 h 1012060"/>
              <a:gd name="connsiteX9" fmla="*/ 781488 w 3425650"/>
              <a:gd name="connsiteY9" fmla="*/ 892791 h 1012060"/>
              <a:gd name="connsiteX10" fmla="*/ 874253 w 3425650"/>
              <a:gd name="connsiteY10" fmla="*/ 866286 h 1012060"/>
              <a:gd name="connsiteX11" fmla="*/ 1006775 w 3425650"/>
              <a:gd name="connsiteY11" fmla="*/ 813278 h 1012060"/>
              <a:gd name="connsiteX12" fmla="*/ 1046531 w 3425650"/>
              <a:gd name="connsiteY12" fmla="*/ 800025 h 1012060"/>
              <a:gd name="connsiteX13" fmla="*/ 1165801 w 3425650"/>
              <a:gd name="connsiteY13" fmla="*/ 773521 h 1012060"/>
              <a:gd name="connsiteX14" fmla="*/ 1258566 w 3425650"/>
              <a:gd name="connsiteY14" fmla="*/ 747017 h 1012060"/>
              <a:gd name="connsiteX15" fmla="*/ 1709140 w 3425650"/>
              <a:gd name="connsiteY15" fmla="*/ 707260 h 1012060"/>
              <a:gd name="connsiteX16" fmla="*/ 1828410 w 3425650"/>
              <a:gd name="connsiteY16" fmla="*/ 694008 h 1012060"/>
              <a:gd name="connsiteX17" fmla="*/ 2040444 w 3425650"/>
              <a:gd name="connsiteY17" fmla="*/ 667504 h 1012060"/>
              <a:gd name="connsiteX18" fmla="*/ 2716305 w 3425650"/>
              <a:gd name="connsiteY18" fmla="*/ 627747 h 1012060"/>
              <a:gd name="connsiteX19" fmla="*/ 2928340 w 3425650"/>
              <a:gd name="connsiteY19" fmla="*/ 574738 h 1012060"/>
              <a:gd name="connsiteX20" fmla="*/ 3100618 w 3425650"/>
              <a:gd name="connsiteY20" fmla="*/ 521730 h 1012060"/>
              <a:gd name="connsiteX21" fmla="*/ 3233140 w 3425650"/>
              <a:gd name="connsiteY21" fmla="*/ 415712 h 1012060"/>
              <a:gd name="connsiteX22" fmla="*/ 3367815 w 3425650"/>
              <a:gd name="connsiteY22" fmla="*/ 332555 h 1012060"/>
              <a:gd name="connsiteX23" fmla="*/ 3423143 w 3425650"/>
              <a:gd name="connsiteY23" fmla="*/ 95672 h 1012060"/>
              <a:gd name="connsiteX24" fmla="*/ 3288137 w 3425650"/>
              <a:gd name="connsiteY24" fmla="*/ 25601 h 1012060"/>
              <a:gd name="connsiteX25" fmla="*/ 3113870 w 3425650"/>
              <a:gd name="connsiteY25" fmla="*/ 4895 h 1012060"/>
              <a:gd name="connsiteX26" fmla="*/ 2981349 w 3425650"/>
              <a:gd name="connsiteY26" fmla="*/ 110912 h 1012060"/>
              <a:gd name="connsiteX27" fmla="*/ 2905811 w 3425650"/>
              <a:gd name="connsiteY27" fmla="*/ 275902 h 1012060"/>
              <a:gd name="connsiteX28" fmla="*/ 2686488 w 3425650"/>
              <a:gd name="connsiteY28" fmla="*/ 429461 h 1012060"/>
              <a:gd name="connsiteX29" fmla="*/ 1974183 w 3425650"/>
              <a:gd name="connsiteY29" fmla="*/ 455469 h 1012060"/>
              <a:gd name="connsiteX30" fmla="*/ 1801905 w 3425650"/>
              <a:gd name="connsiteY30" fmla="*/ 495225 h 1012060"/>
              <a:gd name="connsiteX31" fmla="*/ 1536862 w 3425650"/>
              <a:gd name="connsiteY31" fmla="*/ 534982 h 1012060"/>
              <a:gd name="connsiteX32" fmla="*/ 1298323 w 3425650"/>
              <a:gd name="connsiteY32" fmla="*/ 587991 h 1012060"/>
              <a:gd name="connsiteX33" fmla="*/ 1192305 w 3425650"/>
              <a:gd name="connsiteY33" fmla="*/ 601243 h 1012060"/>
              <a:gd name="connsiteX34" fmla="*/ 1073036 w 3425650"/>
              <a:gd name="connsiteY34" fmla="*/ 614495 h 1012060"/>
              <a:gd name="connsiteX35" fmla="*/ 1006775 w 3425650"/>
              <a:gd name="connsiteY35" fmla="*/ 627747 h 1012060"/>
              <a:gd name="connsiteX36" fmla="*/ 781488 w 3425650"/>
              <a:gd name="connsiteY36" fmla="*/ 654251 h 1012060"/>
              <a:gd name="connsiteX37" fmla="*/ 529697 w 3425650"/>
              <a:gd name="connsiteY37" fmla="*/ 627747 h 1012060"/>
              <a:gd name="connsiteX38" fmla="*/ 444717 w 3425650"/>
              <a:gd name="connsiteY38" fmla="*/ 542768 h 1012060"/>
              <a:gd name="connsiteX39" fmla="*/ 323128 w 3425650"/>
              <a:gd name="connsiteY39" fmla="*/ 451659 h 1012060"/>
              <a:gd name="connsiteX40" fmla="*/ 361228 w 3425650"/>
              <a:gd name="connsiteY40" fmla="*/ 283356 h 1012060"/>
              <a:gd name="connsiteX41" fmla="*/ 368517 w 3425650"/>
              <a:gd name="connsiteY41" fmla="*/ 161933 h 1012060"/>
              <a:gd name="connsiteX42" fmla="*/ 286850 w 3425650"/>
              <a:gd name="connsiteY42" fmla="*/ 84077 h 1012060"/>
              <a:gd name="connsiteX0" fmla="*/ 286850 w 3425650"/>
              <a:gd name="connsiteY0" fmla="*/ 84077 h 1012060"/>
              <a:gd name="connsiteX1" fmla="*/ 90884 w 3425650"/>
              <a:gd name="connsiteY1" fmla="*/ 95507 h 1012060"/>
              <a:gd name="connsiteX2" fmla="*/ 1763 w 3425650"/>
              <a:gd name="connsiteY2" fmla="*/ 277890 h 1012060"/>
              <a:gd name="connsiteX3" fmla="*/ 51127 w 3425650"/>
              <a:gd name="connsiteY3" fmla="*/ 457291 h 1012060"/>
              <a:gd name="connsiteX4" fmla="*/ 65870 w 3425650"/>
              <a:gd name="connsiteY4" fmla="*/ 786773 h 1012060"/>
              <a:gd name="connsiteX5" fmla="*/ 105627 w 3425650"/>
              <a:gd name="connsiteY5" fmla="*/ 919295 h 1012060"/>
              <a:gd name="connsiteX6" fmla="*/ 304410 w 3425650"/>
              <a:gd name="connsiteY6" fmla="*/ 1012060 h 1012060"/>
              <a:gd name="connsiteX7" fmla="*/ 463436 w 3425650"/>
              <a:gd name="connsiteY7" fmla="*/ 998808 h 1012060"/>
              <a:gd name="connsiteX8" fmla="*/ 781488 w 3425650"/>
              <a:gd name="connsiteY8" fmla="*/ 892791 h 1012060"/>
              <a:gd name="connsiteX9" fmla="*/ 874253 w 3425650"/>
              <a:gd name="connsiteY9" fmla="*/ 866286 h 1012060"/>
              <a:gd name="connsiteX10" fmla="*/ 1006775 w 3425650"/>
              <a:gd name="connsiteY10" fmla="*/ 813278 h 1012060"/>
              <a:gd name="connsiteX11" fmla="*/ 1046531 w 3425650"/>
              <a:gd name="connsiteY11" fmla="*/ 800025 h 1012060"/>
              <a:gd name="connsiteX12" fmla="*/ 1165801 w 3425650"/>
              <a:gd name="connsiteY12" fmla="*/ 773521 h 1012060"/>
              <a:gd name="connsiteX13" fmla="*/ 1258566 w 3425650"/>
              <a:gd name="connsiteY13" fmla="*/ 747017 h 1012060"/>
              <a:gd name="connsiteX14" fmla="*/ 1709140 w 3425650"/>
              <a:gd name="connsiteY14" fmla="*/ 707260 h 1012060"/>
              <a:gd name="connsiteX15" fmla="*/ 1828410 w 3425650"/>
              <a:gd name="connsiteY15" fmla="*/ 694008 h 1012060"/>
              <a:gd name="connsiteX16" fmla="*/ 2040444 w 3425650"/>
              <a:gd name="connsiteY16" fmla="*/ 667504 h 1012060"/>
              <a:gd name="connsiteX17" fmla="*/ 2716305 w 3425650"/>
              <a:gd name="connsiteY17" fmla="*/ 627747 h 1012060"/>
              <a:gd name="connsiteX18" fmla="*/ 2928340 w 3425650"/>
              <a:gd name="connsiteY18" fmla="*/ 574738 h 1012060"/>
              <a:gd name="connsiteX19" fmla="*/ 3100618 w 3425650"/>
              <a:gd name="connsiteY19" fmla="*/ 521730 h 1012060"/>
              <a:gd name="connsiteX20" fmla="*/ 3233140 w 3425650"/>
              <a:gd name="connsiteY20" fmla="*/ 415712 h 1012060"/>
              <a:gd name="connsiteX21" fmla="*/ 3367815 w 3425650"/>
              <a:gd name="connsiteY21" fmla="*/ 332555 h 1012060"/>
              <a:gd name="connsiteX22" fmla="*/ 3423143 w 3425650"/>
              <a:gd name="connsiteY22" fmla="*/ 95672 h 1012060"/>
              <a:gd name="connsiteX23" fmla="*/ 3288137 w 3425650"/>
              <a:gd name="connsiteY23" fmla="*/ 25601 h 1012060"/>
              <a:gd name="connsiteX24" fmla="*/ 3113870 w 3425650"/>
              <a:gd name="connsiteY24" fmla="*/ 4895 h 1012060"/>
              <a:gd name="connsiteX25" fmla="*/ 2981349 w 3425650"/>
              <a:gd name="connsiteY25" fmla="*/ 110912 h 1012060"/>
              <a:gd name="connsiteX26" fmla="*/ 2905811 w 3425650"/>
              <a:gd name="connsiteY26" fmla="*/ 275902 h 1012060"/>
              <a:gd name="connsiteX27" fmla="*/ 2686488 w 3425650"/>
              <a:gd name="connsiteY27" fmla="*/ 429461 h 1012060"/>
              <a:gd name="connsiteX28" fmla="*/ 1974183 w 3425650"/>
              <a:gd name="connsiteY28" fmla="*/ 455469 h 1012060"/>
              <a:gd name="connsiteX29" fmla="*/ 1801905 w 3425650"/>
              <a:gd name="connsiteY29" fmla="*/ 495225 h 1012060"/>
              <a:gd name="connsiteX30" fmla="*/ 1536862 w 3425650"/>
              <a:gd name="connsiteY30" fmla="*/ 534982 h 1012060"/>
              <a:gd name="connsiteX31" fmla="*/ 1298323 w 3425650"/>
              <a:gd name="connsiteY31" fmla="*/ 587991 h 1012060"/>
              <a:gd name="connsiteX32" fmla="*/ 1192305 w 3425650"/>
              <a:gd name="connsiteY32" fmla="*/ 601243 h 1012060"/>
              <a:gd name="connsiteX33" fmla="*/ 1073036 w 3425650"/>
              <a:gd name="connsiteY33" fmla="*/ 614495 h 1012060"/>
              <a:gd name="connsiteX34" fmla="*/ 1006775 w 3425650"/>
              <a:gd name="connsiteY34" fmla="*/ 627747 h 1012060"/>
              <a:gd name="connsiteX35" fmla="*/ 781488 w 3425650"/>
              <a:gd name="connsiteY35" fmla="*/ 654251 h 1012060"/>
              <a:gd name="connsiteX36" fmla="*/ 529697 w 3425650"/>
              <a:gd name="connsiteY36" fmla="*/ 627747 h 1012060"/>
              <a:gd name="connsiteX37" fmla="*/ 444717 w 3425650"/>
              <a:gd name="connsiteY37" fmla="*/ 542768 h 1012060"/>
              <a:gd name="connsiteX38" fmla="*/ 323128 w 3425650"/>
              <a:gd name="connsiteY38" fmla="*/ 451659 h 1012060"/>
              <a:gd name="connsiteX39" fmla="*/ 361228 w 3425650"/>
              <a:gd name="connsiteY39" fmla="*/ 283356 h 1012060"/>
              <a:gd name="connsiteX40" fmla="*/ 368517 w 3425650"/>
              <a:gd name="connsiteY40" fmla="*/ 161933 h 1012060"/>
              <a:gd name="connsiteX41" fmla="*/ 286850 w 3425650"/>
              <a:gd name="connsiteY41" fmla="*/ 84077 h 1012060"/>
              <a:gd name="connsiteX0" fmla="*/ 286850 w 3425650"/>
              <a:gd name="connsiteY0" fmla="*/ 84077 h 1012910"/>
              <a:gd name="connsiteX1" fmla="*/ 90884 w 3425650"/>
              <a:gd name="connsiteY1" fmla="*/ 95507 h 1012910"/>
              <a:gd name="connsiteX2" fmla="*/ 1763 w 3425650"/>
              <a:gd name="connsiteY2" fmla="*/ 277890 h 1012910"/>
              <a:gd name="connsiteX3" fmla="*/ 51127 w 3425650"/>
              <a:gd name="connsiteY3" fmla="*/ 457291 h 1012910"/>
              <a:gd name="connsiteX4" fmla="*/ 65870 w 3425650"/>
              <a:gd name="connsiteY4" fmla="*/ 786773 h 1012910"/>
              <a:gd name="connsiteX5" fmla="*/ 105627 w 3425650"/>
              <a:gd name="connsiteY5" fmla="*/ 919295 h 1012910"/>
              <a:gd name="connsiteX6" fmla="*/ 304410 w 3425650"/>
              <a:gd name="connsiteY6" fmla="*/ 1012060 h 1012910"/>
              <a:gd name="connsiteX7" fmla="*/ 463436 w 3425650"/>
              <a:gd name="connsiteY7" fmla="*/ 998808 h 1012910"/>
              <a:gd name="connsiteX8" fmla="*/ 874253 w 3425650"/>
              <a:gd name="connsiteY8" fmla="*/ 866286 h 1012910"/>
              <a:gd name="connsiteX9" fmla="*/ 1006775 w 3425650"/>
              <a:gd name="connsiteY9" fmla="*/ 813278 h 1012910"/>
              <a:gd name="connsiteX10" fmla="*/ 1046531 w 3425650"/>
              <a:gd name="connsiteY10" fmla="*/ 800025 h 1012910"/>
              <a:gd name="connsiteX11" fmla="*/ 1165801 w 3425650"/>
              <a:gd name="connsiteY11" fmla="*/ 773521 h 1012910"/>
              <a:gd name="connsiteX12" fmla="*/ 1258566 w 3425650"/>
              <a:gd name="connsiteY12" fmla="*/ 747017 h 1012910"/>
              <a:gd name="connsiteX13" fmla="*/ 1709140 w 3425650"/>
              <a:gd name="connsiteY13" fmla="*/ 707260 h 1012910"/>
              <a:gd name="connsiteX14" fmla="*/ 1828410 w 3425650"/>
              <a:gd name="connsiteY14" fmla="*/ 694008 h 1012910"/>
              <a:gd name="connsiteX15" fmla="*/ 2040444 w 3425650"/>
              <a:gd name="connsiteY15" fmla="*/ 667504 h 1012910"/>
              <a:gd name="connsiteX16" fmla="*/ 2716305 w 3425650"/>
              <a:gd name="connsiteY16" fmla="*/ 627747 h 1012910"/>
              <a:gd name="connsiteX17" fmla="*/ 2928340 w 3425650"/>
              <a:gd name="connsiteY17" fmla="*/ 574738 h 1012910"/>
              <a:gd name="connsiteX18" fmla="*/ 3100618 w 3425650"/>
              <a:gd name="connsiteY18" fmla="*/ 521730 h 1012910"/>
              <a:gd name="connsiteX19" fmla="*/ 3233140 w 3425650"/>
              <a:gd name="connsiteY19" fmla="*/ 415712 h 1012910"/>
              <a:gd name="connsiteX20" fmla="*/ 3367815 w 3425650"/>
              <a:gd name="connsiteY20" fmla="*/ 332555 h 1012910"/>
              <a:gd name="connsiteX21" fmla="*/ 3423143 w 3425650"/>
              <a:gd name="connsiteY21" fmla="*/ 95672 h 1012910"/>
              <a:gd name="connsiteX22" fmla="*/ 3288137 w 3425650"/>
              <a:gd name="connsiteY22" fmla="*/ 25601 h 1012910"/>
              <a:gd name="connsiteX23" fmla="*/ 3113870 w 3425650"/>
              <a:gd name="connsiteY23" fmla="*/ 4895 h 1012910"/>
              <a:gd name="connsiteX24" fmla="*/ 2981349 w 3425650"/>
              <a:gd name="connsiteY24" fmla="*/ 110912 h 1012910"/>
              <a:gd name="connsiteX25" fmla="*/ 2905811 w 3425650"/>
              <a:gd name="connsiteY25" fmla="*/ 275902 h 1012910"/>
              <a:gd name="connsiteX26" fmla="*/ 2686488 w 3425650"/>
              <a:gd name="connsiteY26" fmla="*/ 429461 h 1012910"/>
              <a:gd name="connsiteX27" fmla="*/ 1974183 w 3425650"/>
              <a:gd name="connsiteY27" fmla="*/ 455469 h 1012910"/>
              <a:gd name="connsiteX28" fmla="*/ 1801905 w 3425650"/>
              <a:gd name="connsiteY28" fmla="*/ 495225 h 1012910"/>
              <a:gd name="connsiteX29" fmla="*/ 1536862 w 3425650"/>
              <a:gd name="connsiteY29" fmla="*/ 534982 h 1012910"/>
              <a:gd name="connsiteX30" fmla="*/ 1298323 w 3425650"/>
              <a:gd name="connsiteY30" fmla="*/ 587991 h 1012910"/>
              <a:gd name="connsiteX31" fmla="*/ 1192305 w 3425650"/>
              <a:gd name="connsiteY31" fmla="*/ 601243 h 1012910"/>
              <a:gd name="connsiteX32" fmla="*/ 1073036 w 3425650"/>
              <a:gd name="connsiteY32" fmla="*/ 614495 h 1012910"/>
              <a:gd name="connsiteX33" fmla="*/ 1006775 w 3425650"/>
              <a:gd name="connsiteY33" fmla="*/ 627747 h 1012910"/>
              <a:gd name="connsiteX34" fmla="*/ 781488 w 3425650"/>
              <a:gd name="connsiteY34" fmla="*/ 654251 h 1012910"/>
              <a:gd name="connsiteX35" fmla="*/ 529697 w 3425650"/>
              <a:gd name="connsiteY35" fmla="*/ 627747 h 1012910"/>
              <a:gd name="connsiteX36" fmla="*/ 444717 w 3425650"/>
              <a:gd name="connsiteY36" fmla="*/ 542768 h 1012910"/>
              <a:gd name="connsiteX37" fmla="*/ 323128 w 3425650"/>
              <a:gd name="connsiteY37" fmla="*/ 451659 h 1012910"/>
              <a:gd name="connsiteX38" fmla="*/ 361228 w 3425650"/>
              <a:gd name="connsiteY38" fmla="*/ 283356 h 1012910"/>
              <a:gd name="connsiteX39" fmla="*/ 368517 w 3425650"/>
              <a:gd name="connsiteY39" fmla="*/ 161933 h 1012910"/>
              <a:gd name="connsiteX40" fmla="*/ 286850 w 3425650"/>
              <a:gd name="connsiteY40" fmla="*/ 84077 h 1012910"/>
              <a:gd name="connsiteX0" fmla="*/ 286850 w 3425650"/>
              <a:gd name="connsiteY0" fmla="*/ 84077 h 1016837"/>
              <a:gd name="connsiteX1" fmla="*/ 90884 w 3425650"/>
              <a:gd name="connsiteY1" fmla="*/ 95507 h 1016837"/>
              <a:gd name="connsiteX2" fmla="*/ 1763 w 3425650"/>
              <a:gd name="connsiteY2" fmla="*/ 277890 h 1016837"/>
              <a:gd name="connsiteX3" fmla="*/ 51127 w 3425650"/>
              <a:gd name="connsiteY3" fmla="*/ 457291 h 1016837"/>
              <a:gd name="connsiteX4" fmla="*/ 65870 w 3425650"/>
              <a:gd name="connsiteY4" fmla="*/ 786773 h 1016837"/>
              <a:gd name="connsiteX5" fmla="*/ 105627 w 3425650"/>
              <a:gd name="connsiteY5" fmla="*/ 919295 h 1016837"/>
              <a:gd name="connsiteX6" fmla="*/ 304410 w 3425650"/>
              <a:gd name="connsiteY6" fmla="*/ 1012060 h 1016837"/>
              <a:gd name="connsiteX7" fmla="*/ 463436 w 3425650"/>
              <a:gd name="connsiteY7" fmla="*/ 998808 h 1016837"/>
              <a:gd name="connsiteX8" fmla="*/ 695183 w 3425650"/>
              <a:gd name="connsiteY8" fmla="*/ 809136 h 1016837"/>
              <a:gd name="connsiteX9" fmla="*/ 1006775 w 3425650"/>
              <a:gd name="connsiteY9" fmla="*/ 813278 h 1016837"/>
              <a:gd name="connsiteX10" fmla="*/ 1046531 w 3425650"/>
              <a:gd name="connsiteY10" fmla="*/ 800025 h 1016837"/>
              <a:gd name="connsiteX11" fmla="*/ 1165801 w 3425650"/>
              <a:gd name="connsiteY11" fmla="*/ 773521 h 1016837"/>
              <a:gd name="connsiteX12" fmla="*/ 1258566 w 3425650"/>
              <a:gd name="connsiteY12" fmla="*/ 747017 h 1016837"/>
              <a:gd name="connsiteX13" fmla="*/ 1709140 w 3425650"/>
              <a:gd name="connsiteY13" fmla="*/ 707260 h 1016837"/>
              <a:gd name="connsiteX14" fmla="*/ 1828410 w 3425650"/>
              <a:gd name="connsiteY14" fmla="*/ 694008 h 1016837"/>
              <a:gd name="connsiteX15" fmla="*/ 2040444 w 3425650"/>
              <a:gd name="connsiteY15" fmla="*/ 667504 h 1016837"/>
              <a:gd name="connsiteX16" fmla="*/ 2716305 w 3425650"/>
              <a:gd name="connsiteY16" fmla="*/ 627747 h 1016837"/>
              <a:gd name="connsiteX17" fmla="*/ 2928340 w 3425650"/>
              <a:gd name="connsiteY17" fmla="*/ 574738 h 1016837"/>
              <a:gd name="connsiteX18" fmla="*/ 3100618 w 3425650"/>
              <a:gd name="connsiteY18" fmla="*/ 521730 h 1016837"/>
              <a:gd name="connsiteX19" fmla="*/ 3233140 w 3425650"/>
              <a:gd name="connsiteY19" fmla="*/ 415712 h 1016837"/>
              <a:gd name="connsiteX20" fmla="*/ 3367815 w 3425650"/>
              <a:gd name="connsiteY20" fmla="*/ 332555 h 1016837"/>
              <a:gd name="connsiteX21" fmla="*/ 3423143 w 3425650"/>
              <a:gd name="connsiteY21" fmla="*/ 95672 h 1016837"/>
              <a:gd name="connsiteX22" fmla="*/ 3288137 w 3425650"/>
              <a:gd name="connsiteY22" fmla="*/ 25601 h 1016837"/>
              <a:gd name="connsiteX23" fmla="*/ 3113870 w 3425650"/>
              <a:gd name="connsiteY23" fmla="*/ 4895 h 1016837"/>
              <a:gd name="connsiteX24" fmla="*/ 2981349 w 3425650"/>
              <a:gd name="connsiteY24" fmla="*/ 110912 h 1016837"/>
              <a:gd name="connsiteX25" fmla="*/ 2905811 w 3425650"/>
              <a:gd name="connsiteY25" fmla="*/ 275902 h 1016837"/>
              <a:gd name="connsiteX26" fmla="*/ 2686488 w 3425650"/>
              <a:gd name="connsiteY26" fmla="*/ 429461 h 1016837"/>
              <a:gd name="connsiteX27" fmla="*/ 1974183 w 3425650"/>
              <a:gd name="connsiteY27" fmla="*/ 455469 h 1016837"/>
              <a:gd name="connsiteX28" fmla="*/ 1801905 w 3425650"/>
              <a:gd name="connsiteY28" fmla="*/ 495225 h 1016837"/>
              <a:gd name="connsiteX29" fmla="*/ 1536862 w 3425650"/>
              <a:gd name="connsiteY29" fmla="*/ 534982 h 1016837"/>
              <a:gd name="connsiteX30" fmla="*/ 1298323 w 3425650"/>
              <a:gd name="connsiteY30" fmla="*/ 587991 h 1016837"/>
              <a:gd name="connsiteX31" fmla="*/ 1192305 w 3425650"/>
              <a:gd name="connsiteY31" fmla="*/ 601243 h 1016837"/>
              <a:gd name="connsiteX32" fmla="*/ 1073036 w 3425650"/>
              <a:gd name="connsiteY32" fmla="*/ 614495 h 1016837"/>
              <a:gd name="connsiteX33" fmla="*/ 1006775 w 3425650"/>
              <a:gd name="connsiteY33" fmla="*/ 627747 h 1016837"/>
              <a:gd name="connsiteX34" fmla="*/ 781488 w 3425650"/>
              <a:gd name="connsiteY34" fmla="*/ 654251 h 1016837"/>
              <a:gd name="connsiteX35" fmla="*/ 529697 w 3425650"/>
              <a:gd name="connsiteY35" fmla="*/ 627747 h 1016837"/>
              <a:gd name="connsiteX36" fmla="*/ 444717 w 3425650"/>
              <a:gd name="connsiteY36" fmla="*/ 542768 h 1016837"/>
              <a:gd name="connsiteX37" fmla="*/ 323128 w 3425650"/>
              <a:gd name="connsiteY37" fmla="*/ 451659 h 1016837"/>
              <a:gd name="connsiteX38" fmla="*/ 361228 w 3425650"/>
              <a:gd name="connsiteY38" fmla="*/ 283356 h 1016837"/>
              <a:gd name="connsiteX39" fmla="*/ 368517 w 3425650"/>
              <a:gd name="connsiteY39" fmla="*/ 161933 h 1016837"/>
              <a:gd name="connsiteX40" fmla="*/ 286850 w 3425650"/>
              <a:gd name="connsiteY40" fmla="*/ 84077 h 1016837"/>
              <a:gd name="connsiteX0" fmla="*/ 286850 w 3425650"/>
              <a:gd name="connsiteY0" fmla="*/ 84077 h 1016837"/>
              <a:gd name="connsiteX1" fmla="*/ 90884 w 3425650"/>
              <a:gd name="connsiteY1" fmla="*/ 95507 h 1016837"/>
              <a:gd name="connsiteX2" fmla="*/ 1763 w 3425650"/>
              <a:gd name="connsiteY2" fmla="*/ 277890 h 1016837"/>
              <a:gd name="connsiteX3" fmla="*/ 51127 w 3425650"/>
              <a:gd name="connsiteY3" fmla="*/ 457291 h 1016837"/>
              <a:gd name="connsiteX4" fmla="*/ 65870 w 3425650"/>
              <a:gd name="connsiteY4" fmla="*/ 786773 h 1016837"/>
              <a:gd name="connsiteX5" fmla="*/ 105627 w 3425650"/>
              <a:gd name="connsiteY5" fmla="*/ 919295 h 1016837"/>
              <a:gd name="connsiteX6" fmla="*/ 304410 w 3425650"/>
              <a:gd name="connsiteY6" fmla="*/ 1012060 h 1016837"/>
              <a:gd name="connsiteX7" fmla="*/ 463436 w 3425650"/>
              <a:gd name="connsiteY7" fmla="*/ 998808 h 1016837"/>
              <a:gd name="connsiteX8" fmla="*/ 695183 w 3425650"/>
              <a:gd name="connsiteY8" fmla="*/ 809136 h 1016837"/>
              <a:gd name="connsiteX9" fmla="*/ 1006775 w 3425650"/>
              <a:gd name="connsiteY9" fmla="*/ 813278 h 1016837"/>
              <a:gd name="connsiteX10" fmla="*/ 1165801 w 3425650"/>
              <a:gd name="connsiteY10" fmla="*/ 773521 h 1016837"/>
              <a:gd name="connsiteX11" fmla="*/ 1258566 w 3425650"/>
              <a:gd name="connsiteY11" fmla="*/ 747017 h 1016837"/>
              <a:gd name="connsiteX12" fmla="*/ 1709140 w 3425650"/>
              <a:gd name="connsiteY12" fmla="*/ 707260 h 1016837"/>
              <a:gd name="connsiteX13" fmla="*/ 1828410 w 3425650"/>
              <a:gd name="connsiteY13" fmla="*/ 694008 h 1016837"/>
              <a:gd name="connsiteX14" fmla="*/ 2040444 w 3425650"/>
              <a:gd name="connsiteY14" fmla="*/ 667504 h 1016837"/>
              <a:gd name="connsiteX15" fmla="*/ 2716305 w 3425650"/>
              <a:gd name="connsiteY15" fmla="*/ 627747 h 1016837"/>
              <a:gd name="connsiteX16" fmla="*/ 2928340 w 3425650"/>
              <a:gd name="connsiteY16" fmla="*/ 574738 h 1016837"/>
              <a:gd name="connsiteX17" fmla="*/ 3100618 w 3425650"/>
              <a:gd name="connsiteY17" fmla="*/ 521730 h 1016837"/>
              <a:gd name="connsiteX18" fmla="*/ 3233140 w 3425650"/>
              <a:gd name="connsiteY18" fmla="*/ 415712 h 1016837"/>
              <a:gd name="connsiteX19" fmla="*/ 3367815 w 3425650"/>
              <a:gd name="connsiteY19" fmla="*/ 332555 h 1016837"/>
              <a:gd name="connsiteX20" fmla="*/ 3423143 w 3425650"/>
              <a:gd name="connsiteY20" fmla="*/ 95672 h 1016837"/>
              <a:gd name="connsiteX21" fmla="*/ 3288137 w 3425650"/>
              <a:gd name="connsiteY21" fmla="*/ 25601 h 1016837"/>
              <a:gd name="connsiteX22" fmla="*/ 3113870 w 3425650"/>
              <a:gd name="connsiteY22" fmla="*/ 4895 h 1016837"/>
              <a:gd name="connsiteX23" fmla="*/ 2981349 w 3425650"/>
              <a:gd name="connsiteY23" fmla="*/ 110912 h 1016837"/>
              <a:gd name="connsiteX24" fmla="*/ 2905811 w 3425650"/>
              <a:gd name="connsiteY24" fmla="*/ 275902 h 1016837"/>
              <a:gd name="connsiteX25" fmla="*/ 2686488 w 3425650"/>
              <a:gd name="connsiteY25" fmla="*/ 429461 h 1016837"/>
              <a:gd name="connsiteX26" fmla="*/ 1974183 w 3425650"/>
              <a:gd name="connsiteY26" fmla="*/ 455469 h 1016837"/>
              <a:gd name="connsiteX27" fmla="*/ 1801905 w 3425650"/>
              <a:gd name="connsiteY27" fmla="*/ 495225 h 1016837"/>
              <a:gd name="connsiteX28" fmla="*/ 1536862 w 3425650"/>
              <a:gd name="connsiteY28" fmla="*/ 534982 h 1016837"/>
              <a:gd name="connsiteX29" fmla="*/ 1298323 w 3425650"/>
              <a:gd name="connsiteY29" fmla="*/ 587991 h 1016837"/>
              <a:gd name="connsiteX30" fmla="*/ 1192305 w 3425650"/>
              <a:gd name="connsiteY30" fmla="*/ 601243 h 1016837"/>
              <a:gd name="connsiteX31" fmla="*/ 1073036 w 3425650"/>
              <a:gd name="connsiteY31" fmla="*/ 614495 h 1016837"/>
              <a:gd name="connsiteX32" fmla="*/ 1006775 w 3425650"/>
              <a:gd name="connsiteY32" fmla="*/ 627747 h 1016837"/>
              <a:gd name="connsiteX33" fmla="*/ 781488 w 3425650"/>
              <a:gd name="connsiteY33" fmla="*/ 654251 h 1016837"/>
              <a:gd name="connsiteX34" fmla="*/ 529697 w 3425650"/>
              <a:gd name="connsiteY34" fmla="*/ 627747 h 1016837"/>
              <a:gd name="connsiteX35" fmla="*/ 444717 w 3425650"/>
              <a:gd name="connsiteY35" fmla="*/ 542768 h 1016837"/>
              <a:gd name="connsiteX36" fmla="*/ 323128 w 3425650"/>
              <a:gd name="connsiteY36" fmla="*/ 451659 h 1016837"/>
              <a:gd name="connsiteX37" fmla="*/ 361228 w 3425650"/>
              <a:gd name="connsiteY37" fmla="*/ 283356 h 1016837"/>
              <a:gd name="connsiteX38" fmla="*/ 368517 w 3425650"/>
              <a:gd name="connsiteY38" fmla="*/ 161933 h 1016837"/>
              <a:gd name="connsiteX39" fmla="*/ 286850 w 3425650"/>
              <a:gd name="connsiteY39" fmla="*/ 84077 h 1016837"/>
              <a:gd name="connsiteX0" fmla="*/ 286850 w 3425650"/>
              <a:gd name="connsiteY0" fmla="*/ 84077 h 1016837"/>
              <a:gd name="connsiteX1" fmla="*/ 90884 w 3425650"/>
              <a:gd name="connsiteY1" fmla="*/ 95507 h 1016837"/>
              <a:gd name="connsiteX2" fmla="*/ 1763 w 3425650"/>
              <a:gd name="connsiteY2" fmla="*/ 277890 h 1016837"/>
              <a:gd name="connsiteX3" fmla="*/ 51127 w 3425650"/>
              <a:gd name="connsiteY3" fmla="*/ 457291 h 1016837"/>
              <a:gd name="connsiteX4" fmla="*/ 65870 w 3425650"/>
              <a:gd name="connsiteY4" fmla="*/ 786773 h 1016837"/>
              <a:gd name="connsiteX5" fmla="*/ 105627 w 3425650"/>
              <a:gd name="connsiteY5" fmla="*/ 919295 h 1016837"/>
              <a:gd name="connsiteX6" fmla="*/ 304410 w 3425650"/>
              <a:gd name="connsiteY6" fmla="*/ 1012060 h 1016837"/>
              <a:gd name="connsiteX7" fmla="*/ 463436 w 3425650"/>
              <a:gd name="connsiteY7" fmla="*/ 998808 h 1016837"/>
              <a:gd name="connsiteX8" fmla="*/ 695183 w 3425650"/>
              <a:gd name="connsiteY8" fmla="*/ 809136 h 1016837"/>
              <a:gd name="connsiteX9" fmla="*/ 1006775 w 3425650"/>
              <a:gd name="connsiteY9" fmla="*/ 813278 h 1016837"/>
              <a:gd name="connsiteX10" fmla="*/ 1165801 w 3425650"/>
              <a:gd name="connsiteY10" fmla="*/ 773521 h 1016837"/>
              <a:gd name="connsiteX11" fmla="*/ 1258566 w 3425650"/>
              <a:gd name="connsiteY11" fmla="*/ 747017 h 1016837"/>
              <a:gd name="connsiteX12" fmla="*/ 1709140 w 3425650"/>
              <a:gd name="connsiteY12" fmla="*/ 707260 h 1016837"/>
              <a:gd name="connsiteX13" fmla="*/ 2040444 w 3425650"/>
              <a:gd name="connsiteY13" fmla="*/ 667504 h 1016837"/>
              <a:gd name="connsiteX14" fmla="*/ 2716305 w 3425650"/>
              <a:gd name="connsiteY14" fmla="*/ 627747 h 1016837"/>
              <a:gd name="connsiteX15" fmla="*/ 2928340 w 3425650"/>
              <a:gd name="connsiteY15" fmla="*/ 574738 h 1016837"/>
              <a:gd name="connsiteX16" fmla="*/ 3100618 w 3425650"/>
              <a:gd name="connsiteY16" fmla="*/ 521730 h 1016837"/>
              <a:gd name="connsiteX17" fmla="*/ 3233140 w 3425650"/>
              <a:gd name="connsiteY17" fmla="*/ 415712 h 1016837"/>
              <a:gd name="connsiteX18" fmla="*/ 3367815 w 3425650"/>
              <a:gd name="connsiteY18" fmla="*/ 332555 h 1016837"/>
              <a:gd name="connsiteX19" fmla="*/ 3423143 w 3425650"/>
              <a:gd name="connsiteY19" fmla="*/ 95672 h 1016837"/>
              <a:gd name="connsiteX20" fmla="*/ 3288137 w 3425650"/>
              <a:gd name="connsiteY20" fmla="*/ 25601 h 1016837"/>
              <a:gd name="connsiteX21" fmla="*/ 3113870 w 3425650"/>
              <a:gd name="connsiteY21" fmla="*/ 4895 h 1016837"/>
              <a:gd name="connsiteX22" fmla="*/ 2981349 w 3425650"/>
              <a:gd name="connsiteY22" fmla="*/ 110912 h 1016837"/>
              <a:gd name="connsiteX23" fmla="*/ 2905811 w 3425650"/>
              <a:gd name="connsiteY23" fmla="*/ 275902 h 1016837"/>
              <a:gd name="connsiteX24" fmla="*/ 2686488 w 3425650"/>
              <a:gd name="connsiteY24" fmla="*/ 429461 h 1016837"/>
              <a:gd name="connsiteX25" fmla="*/ 1974183 w 3425650"/>
              <a:gd name="connsiteY25" fmla="*/ 455469 h 1016837"/>
              <a:gd name="connsiteX26" fmla="*/ 1801905 w 3425650"/>
              <a:gd name="connsiteY26" fmla="*/ 495225 h 1016837"/>
              <a:gd name="connsiteX27" fmla="*/ 1536862 w 3425650"/>
              <a:gd name="connsiteY27" fmla="*/ 534982 h 1016837"/>
              <a:gd name="connsiteX28" fmla="*/ 1298323 w 3425650"/>
              <a:gd name="connsiteY28" fmla="*/ 587991 h 1016837"/>
              <a:gd name="connsiteX29" fmla="*/ 1192305 w 3425650"/>
              <a:gd name="connsiteY29" fmla="*/ 601243 h 1016837"/>
              <a:gd name="connsiteX30" fmla="*/ 1073036 w 3425650"/>
              <a:gd name="connsiteY30" fmla="*/ 614495 h 1016837"/>
              <a:gd name="connsiteX31" fmla="*/ 1006775 w 3425650"/>
              <a:gd name="connsiteY31" fmla="*/ 627747 h 1016837"/>
              <a:gd name="connsiteX32" fmla="*/ 781488 w 3425650"/>
              <a:gd name="connsiteY32" fmla="*/ 654251 h 1016837"/>
              <a:gd name="connsiteX33" fmla="*/ 529697 w 3425650"/>
              <a:gd name="connsiteY33" fmla="*/ 627747 h 1016837"/>
              <a:gd name="connsiteX34" fmla="*/ 444717 w 3425650"/>
              <a:gd name="connsiteY34" fmla="*/ 542768 h 1016837"/>
              <a:gd name="connsiteX35" fmla="*/ 323128 w 3425650"/>
              <a:gd name="connsiteY35" fmla="*/ 451659 h 1016837"/>
              <a:gd name="connsiteX36" fmla="*/ 361228 w 3425650"/>
              <a:gd name="connsiteY36" fmla="*/ 283356 h 1016837"/>
              <a:gd name="connsiteX37" fmla="*/ 368517 w 3425650"/>
              <a:gd name="connsiteY37" fmla="*/ 161933 h 1016837"/>
              <a:gd name="connsiteX38" fmla="*/ 286850 w 3425650"/>
              <a:gd name="connsiteY38" fmla="*/ 84077 h 101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425650" h="1016837">
                <a:moveTo>
                  <a:pt x="286850" y="84077"/>
                </a:moveTo>
                <a:cubicBezTo>
                  <a:pt x="222798" y="77451"/>
                  <a:pt x="138399" y="63205"/>
                  <a:pt x="90884" y="95507"/>
                </a:cubicBezTo>
                <a:cubicBezTo>
                  <a:pt x="43370" y="127809"/>
                  <a:pt x="8389" y="217593"/>
                  <a:pt x="1763" y="277890"/>
                </a:cubicBezTo>
                <a:cubicBezTo>
                  <a:pt x="-4863" y="338187"/>
                  <a:pt x="6251" y="374381"/>
                  <a:pt x="51127" y="457291"/>
                </a:cubicBezTo>
                <a:cubicBezTo>
                  <a:pt x="111312" y="568486"/>
                  <a:pt x="56787" y="709772"/>
                  <a:pt x="65870" y="786773"/>
                </a:cubicBezTo>
                <a:cubicBezTo>
                  <a:pt x="74953" y="863774"/>
                  <a:pt x="65870" y="881747"/>
                  <a:pt x="105627" y="919295"/>
                </a:cubicBezTo>
                <a:cubicBezTo>
                  <a:pt x="145384" y="956843"/>
                  <a:pt x="244775" y="998808"/>
                  <a:pt x="304410" y="1012060"/>
                </a:cubicBezTo>
                <a:cubicBezTo>
                  <a:pt x="357419" y="1007643"/>
                  <a:pt x="398307" y="1032629"/>
                  <a:pt x="463436" y="998808"/>
                </a:cubicBezTo>
                <a:cubicBezTo>
                  <a:pt x="528565" y="964987"/>
                  <a:pt x="604627" y="840058"/>
                  <a:pt x="695183" y="809136"/>
                </a:cubicBezTo>
                <a:cubicBezTo>
                  <a:pt x="785740" y="778214"/>
                  <a:pt x="928339" y="819214"/>
                  <a:pt x="1006775" y="813278"/>
                </a:cubicBezTo>
                <a:cubicBezTo>
                  <a:pt x="1085211" y="807342"/>
                  <a:pt x="1123836" y="784565"/>
                  <a:pt x="1165801" y="773521"/>
                </a:cubicBezTo>
                <a:cubicBezTo>
                  <a:pt x="1207766" y="762477"/>
                  <a:pt x="1208847" y="755304"/>
                  <a:pt x="1258566" y="747017"/>
                </a:cubicBezTo>
                <a:cubicBezTo>
                  <a:pt x="1475936" y="710788"/>
                  <a:pt x="1460615" y="719686"/>
                  <a:pt x="1709140" y="707260"/>
                </a:cubicBezTo>
                <a:lnTo>
                  <a:pt x="2040444" y="667504"/>
                </a:lnTo>
                <a:cubicBezTo>
                  <a:pt x="2124190" y="663419"/>
                  <a:pt x="2568322" y="643208"/>
                  <a:pt x="2716305" y="627747"/>
                </a:cubicBezTo>
                <a:cubicBezTo>
                  <a:pt x="2864288" y="612286"/>
                  <a:pt x="2864288" y="592407"/>
                  <a:pt x="2928340" y="574738"/>
                </a:cubicBezTo>
                <a:cubicBezTo>
                  <a:pt x="2992392" y="557069"/>
                  <a:pt x="3049818" y="548234"/>
                  <a:pt x="3100618" y="521730"/>
                </a:cubicBezTo>
                <a:cubicBezTo>
                  <a:pt x="3151418" y="495226"/>
                  <a:pt x="3188607" y="447241"/>
                  <a:pt x="3233140" y="415712"/>
                </a:cubicBezTo>
                <a:cubicBezTo>
                  <a:pt x="3277673" y="384183"/>
                  <a:pt x="3341752" y="379766"/>
                  <a:pt x="3367815" y="332555"/>
                </a:cubicBezTo>
                <a:cubicBezTo>
                  <a:pt x="3393878" y="285344"/>
                  <a:pt x="3436423" y="146831"/>
                  <a:pt x="3423143" y="95672"/>
                </a:cubicBezTo>
                <a:cubicBezTo>
                  <a:pt x="3409863" y="44513"/>
                  <a:pt x="3339683" y="40731"/>
                  <a:pt x="3288137" y="25601"/>
                </a:cubicBezTo>
                <a:cubicBezTo>
                  <a:pt x="3236592" y="10472"/>
                  <a:pt x="3165001" y="-9323"/>
                  <a:pt x="3113870" y="4895"/>
                </a:cubicBezTo>
                <a:cubicBezTo>
                  <a:pt x="3062739" y="19113"/>
                  <a:pt x="3016025" y="65744"/>
                  <a:pt x="2981349" y="110912"/>
                </a:cubicBezTo>
                <a:cubicBezTo>
                  <a:pt x="2946673" y="156080"/>
                  <a:pt x="2954954" y="222811"/>
                  <a:pt x="2905811" y="275902"/>
                </a:cubicBezTo>
                <a:cubicBezTo>
                  <a:pt x="2856668" y="328993"/>
                  <a:pt x="2841759" y="399533"/>
                  <a:pt x="2686488" y="429461"/>
                </a:cubicBezTo>
                <a:cubicBezTo>
                  <a:pt x="2531217" y="459389"/>
                  <a:pt x="2121614" y="444508"/>
                  <a:pt x="1974183" y="455469"/>
                </a:cubicBezTo>
                <a:cubicBezTo>
                  <a:pt x="1826752" y="466430"/>
                  <a:pt x="1874792" y="481973"/>
                  <a:pt x="1801905" y="495225"/>
                </a:cubicBezTo>
                <a:cubicBezTo>
                  <a:pt x="1729018" y="508477"/>
                  <a:pt x="1657068" y="504931"/>
                  <a:pt x="1536862" y="534982"/>
                </a:cubicBezTo>
                <a:cubicBezTo>
                  <a:pt x="1468776" y="552003"/>
                  <a:pt x="1365606" y="579581"/>
                  <a:pt x="1298323" y="587991"/>
                </a:cubicBezTo>
                <a:lnTo>
                  <a:pt x="1192305" y="601243"/>
                </a:lnTo>
                <a:cubicBezTo>
                  <a:pt x="1152578" y="605917"/>
                  <a:pt x="1112635" y="608838"/>
                  <a:pt x="1073036" y="614495"/>
                </a:cubicBezTo>
                <a:cubicBezTo>
                  <a:pt x="1050738" y="617680"/>
                  <a:pt x="1028993" y="624044"/>
                  <a:pt x="1006775" y="627747"/>
                </a:cubicBezTo>
                <a:cubicBezTo>
                  <a:pt x="918887" y="642395"/>
                  <a:pt x="875696" y="644830"/>
                  <a:pt x="781488" y="654251"/>
                </a:cubicBezTo>
                <a:cubicBezTo>
                  <a:pt x="775802" y="653872"/>
                  <a:pt x="585826" y="646328"/>
                  <a:pt x="529697" y="627747"/>
                </a:cubicBezTo>
                <a:cubicBezTo>
                  <a:pt x="473568" y="609166"/>
                  <a:pt x="479145" y="572116"/>
                  <a:pt x="444717" y="542768"/>
                </a:cubicBezTo>
                <a:cubicBezTo>
                  <a:pt x="410289" y="513420"/>
                  <a:pt x="337043" y="494894"/>
                  <a:pt x="323128" y="451659"/>
                </a:cubicBezTo>
                <a:cubicBezTo>
                  <a:pt x="309213" y="408424"/>
                  <a:pt x="353663" y="331644"/>
                  <a:pt x="361228" y="283356"/>
                </a:cubicBezTo>
                <a:cubicBezTo>
                  <a:pt x="368793" y="235068"/>
                  <a:pt x="380913" y="195146"/>
                  <a:pt x="368517" y="161933"/>
                </a:cubicBezTo>
                <a:cubicBezTo>
                  <a:pt x="356121" y="128720"/>
                  <a:pt x="328042" y="115109"/>
                  <a:pt x="286850" y="840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5772835" y="4681191"/>
            <a:ext cx="484370" cy="271994"/>
          </a:xfrm>
          <a:custGeom>
            <a:avLst/>
            <a:gdLst>
              <a:gd name="connsiteX0" fmla="*/ 675861 w 702887"/>
              <a:gd name="connsiteY0" fmla="*/ 83976 h 415280"/>
              <a:gd name="connsiteX1" fmla="*/ 556591 w 702887"/>
              <a:gd name="connsiteY1" fmla="*/ 17715 h 415280"/>
              <a:gd name="connsiteX2" fmla="*/ 371061 w 702887"/>
              <a:gd name="connsiteY2" fmla="*/ 17715 h 415280"/>
              <a:gd name="connsiteX3" fmla="*/ 238539 w 702887"/>
              <a:gd name="connsiteY3" fmla="*/ 30967 h 415280"/>
              <a:gd name="connsiteX4" fmla="*/ 159026 w 702887"/>
              <a:gd name="connsiteY4" fmla="*/ 57472 h 415280"/>
              <a:gd name="connsiteX5" fmla="*/ 119269 w 702887"/>
              <a:gd name="connsiteY5" fmla="*/ 70724 h 415280"/>
              <a:gd name="connsiteX6" fmla="*/ 13252 w 702887"/>
              <a:gd name="connsiteY6" fmla="*/ 163489 h 415280"/>
              <a:gd name="connsiteX7" fmla="*/ 0 w 702887"/>
              <a:gd name="connsiteY7" fmla="*/ 203246 h 415280"/>
              <a:gd name="connsiteX8" fmla="*/ 39756 w 702887"/>
              <a:gd name="connsiteY8" fmla="*/ 349020 h 415280"/>
              <a:gd name="connsiteX9" fmla="*/ 159026 w 702887"/>
              <a:gd name="connsiteY9" fmla="*/ 402028 h 415280"/>
              <a:gd name="connsiteX10" fmla="*/ 198782 w 702887"/>
              <a:gd name="connsiteY10" fmla="*/ 415280 h 415280"/>
              <a:gd name="connsiteX11" fmla="*/ 450574 w 702887"/>
              <a:gd name="connsiteY11" fmla="*/ 375524 h 415280"/>
              <a:gd name="connsiteX12" fmla="*/ 530087 w 702887"/>
              <a:gd name="connsiteY12" fmla="*/ 349020 h 415280"/>
              <a:gd name="connsiteX13" fmla="*/ 569843 w 702887"/>
              <a:gd name="connsiteY13" fmla="*/ 335767 h 415280"/>
              <a:gd name="connsiteX14" fmla="*/ 649356 w 702887"/>
              <a:gd name="connsiteY14" fmla="*/ 296011 h 415280"/>
              <a:gd name="connsiteX15" fmla="*/ 702365 w 702887"/>
              <a:gd name="connsiteY15" fmla="*/ 229750 h 415280"/>
              <a:gd name="connsiteX16" fmla="*/ 689113 w 702887"/>
              <a:gd name="connsiteY16" fmla="*/ 150237 h 415280"/>
              <a:gd name="connsiteX17" fmla="*/ 675861 w 702887"/>
              <a:gd name="connsiteY17" fmla="*/ 110480 h 415280"/>
              <a:gd name="connsiteX18" fmla="*/ 636104 w 702887"/>
              <a:gd name="connsiteY18" fmla="*/ 70724 h 415280"/>
              <a:gd name="connsiteX19" fmla="*/ 596348 w 702887"/>
              <a:gd name="connsiteY19" fmla="*/ 44220 h 41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887" h="415280">
                <a:moveTo>
                  <a:pt x="675861" y="83976"/>
                </a:moveTo>
                <a:cubicBezTo>
                  <a:pt x="636104" y="61889"/>
                  <a:pt x="599737" y="32097"/>
                  <a:pt x="556591" y="17715"/>
                </a:cubicBezTo>
                <a:cubicBezTo>
                  <a:pt x="455628" y="-15939"/>
                  <a:pt x="453632" y="6706"/>
                  <a:pt x="371061" y="17715"/>
                </a:cubicBezTo>
                <a:cubicBezTo>
                  <a:pt x="327056" y="23582"/>
                  <a:pt x="282713" y="26550"/>
                  <a:pt x="238539" y="30967"/>
                </a:cubicBezTo>
                <a:lnTo>
                  <a:pt x="159026" y="57472"/>
                </a:lnTo>
                <a:lnTo>
                  <a:pt x="119269" y="70724"/>
                </a:lnTo>
                <a:cubicBezTo>
                  <a:pt x="26504" y="132568"/>
                  <a:pt x="57426" y="97229"/>
                  <a:pt x="13252" y="163489"/>
                </a:cubicBezTo>
                <a:cubicBezTo>
                  <a:pt x="8835" y="176741"/>
                  <a:pt x="0" y="189277"/>
                  <a:pt x="0" y="203246"/>
                </a:cubicBezTo>
                <a:cubicBezTo>
                  <a:pt x="0" y="258117"/>
                  <a:pt x="307" y="309571"/>
                  <a:pt x="39756" y="349020"/>
                </a:cubicBezTo>
                <a:cubicBezTo>
                  <a:pt x="71256" y="380520"/>
                  <a:pt x="119662" y="388907"/>
                  <a:pt x="159026" y="402028"/>
                </a:cubicBezTo>
                <a:lnTo>
                  <a:pt x="198782" y="415280"/>
                </a:lnTo>
                <a:cubicBezTo>
                  <a:pt x="271323" y="407220"/>
                  <a:pt x="381876" y="398423"/>
                  <a:pt x="450574" y="375524"/>
                </a:cubicBezTo>
                <a:lnTo>
                  <a:pt x="530087" y="349020"/>
                </a:lnTo>
                <a:cubicBezTo>
                  <a:pt x="543339" y="344603"/>
                  <a:pt x="558220" y="343515"/>
                  <a:pt x="569843" y="335767"/>
                </a:cubicBezTo>
                <a:cubicBezTo>
                  <a:pt x="621223" y="301515"/>
                  <a:pt x="594490" y="314300"/>
                  <a:pt x="649356" y="296011"/>
                </a:cubicBezTo>
                <a:cubicBezTo>
                  <a:pt x="662533" y="282834"/>
                  <a:pt x="700275" y="248557"/>
                  <a:pt x="702365" y="229750"/>
                </a:cubicBezTo>
                <a:cubicBezTo>
                  <a:pt x="705332" y="203044"/>
                  <a:pt x="694942" y="176467"/>
                  <a:pt x="689113" y="150237"/>
                </a:cubicBezTo>
                <a:cubicBezTo>
                  <a:pt x="686083" y="136600"/>
                  <a:pt x="683610" y="122103"/>
                  <a:pt x="675861" y="110480"/>
                </a:cubicBezTo>
                <a:cubicBezTo>
                  <a:pt x="665465" y="94886"/>
                  <a:pt x="650502" y="82722"/>
                  <a:pt x="636104" y="70724"/>
                </a:cubicBezTo>
                <a:cubicBezTo>
                  <a:pt x="623869" y="60528"/>
                  <a:pt x="596348" y="44220"/>
                  <a:pt x="596348" y="442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94254" y="5751443"/>
            <a:ext cx="558546" cy="742122"/>
          </a:xfrm>
          <a:custGeom>
            <a:avLst/>
            <a:gdLst>
              <a:gd name="connsiteX0" fmla="*/ 0 w 374018"/>
              <a:gd name="connsiteY0" fmla="*/ 742122 h 742122"/>
              <a:gd name="connsiteX1" fmla="*/ 304800 w 374018"/>
              <a:gd name="connsiteY1" fmla="*/ 132522 h 742122"/>
              <a:gd name="connsiteX2" fmla="*/ 357809 w 374018"/>
              <a:gd name="connsiteY2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018" h="742122">
                <a:moveTo>
                  <a:pt x="0" y="742122"/>
                </a:moveTo>
                <a:cubicBezTo>
                  <a:pt x="178525" y="320154"/>
                  <a:pt x="87721" y="490064"/>
                  <a:pt x="304800" y="132522"/>
                </a:cubicBezTo>
                <a:cubicBezTo>
                  <a:pt x="375374" y="16283"/>
                  <a:pt x="389916" y="64217"/>
                  <a:pt x="35780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667575" y="5715000"/>
            <a:ext cx="609600" cy="742122"/>
          </a:xfrm>
          <a:custGeom>
            <a:avLst/>
            <a:gdLst>
              <a:gd name="connsiteX0" fmla="*/ 0 w 374018"/>
              <a:gd name="connsiteY0" fmla="*/ 742122 h 742122"/>
              <a:gd name="connsiteX1" fmla="*/ 304800 w 374018"/>
              <a:gd name="connsiteY1" fmla="*/ 132522 h 742122"/>
              <a:gd name="connsiteX2" fmla="*/ 357809 w 374018"/>
              <a:gd name="connsiteY2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018" h="742122">
                <a:moveTo>
                  <a:pt x="0" y="742122"/>
                </a:moveTo>
                <a:cubicBezTo>
                  <a:pt x="178525" y="320154"/>
                  <a:pt x="87721" y="490064"/>
                  <a:pt x="304800" y="132522"/>
                </a:cubicBezTo>
                <a:cubicBezTo>
                  <a:pt x="375374" y="16283"/>
                  <a:pt x="389916" y="64217"/>
                  <a:pt x="35780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412950" y="5715000"/>
            <a:ext cx="533400" cy="742122"/>
          </a:xfrm>
          <a:custGeom>
            <a:avLst/>
            <a:gdLst>
              <a:gd name="connsiteX0" fmla="*/ 0 w 374018"/>
              <a:gd name="connsiteY0" fmla="*/ 742122 h 742122"/>
              <a:gd name="connsiteX1" fmla="*/ 304800 w 374018"/>
              <a:gd name="connsiteY1" fmla="*/ 132522 h 742122"/>
              <a:gd name="connsiteX2" fmla="*/ 357809 w 374018"/>
              <a:gd name="connsiteY2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018" h="742122">
                <a:moveTo>
                  <a:pt x="0" y="742122"/>
                </a:moveTo>
                <a:cubicBezTo>
                  <a:pt x="178525" y="320154"/>
                  <a:pt x="87721" y="490064"/>
                  <a:pt x="304800" y="132522"/>
                </a:cubicBezTo>
                <a:cubicBezTo>
                  <a:pt x="375374" y="16283"/>
                  <a:pt x="389916" y="64217"/>
                  <a:pt x="35780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724400" y="5715000"/>
            <a:ext cx="482958" cy="742122"/>
          </a:xfrm>
          <a:custGeom>
            <a:avLst/>
            <a:gdLst>
              <a:gd name="connsiteX0" fmla="*/ 0 w 374018"/>
              <a:gd name="connsiteY0" fmla="*/ 742122 h 742122"/>
              <a:gd name="connsiteX1" fmla="*/ 304800 w 374018"/>
              <a:gd name="connsiteY1" fmla="*/ 132522 h 742122"/>
              <a:gd name="connsiteX2" fmla="*/ 357809 w 374018"/>
              <a:gd name="connsiteY2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018" h="742122">
                <a:moveTo>
                  <a:pt x="0" y="742122"/>
                </a:moveTo>
                <a:cubicBezTo>
                  <a:pt x="178525" y="320154"/>
                  <a:pt x="87721" y="490064"/>
                  <a:pt x="304800" y="132522"/>
                </a:cubicBezTo>
                <a:cubicBezTo>
                  <a:pt x="375374" y="16283"/>
                  <a:pt x="389916" y="64217"/>
                  <a:pt x="35780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71021" y="838200"/>
            <a:ext cx="2208880" cy="2193858"/>
            <a:chOff x="-556592" y="998118"/>
            <a:chExt cx="4706301" cy="4674295"/>
          </a:xfrm>
        </p:grpSpPr>
        <p:sp>
          <p:nvSpPr>
            <p:cNvPr id="120" name="Isosceles Triangle 119"/>
            <p:cNvSpPr/>
            <p:nvPr/>
          </p:nvSpPr>
          <p:spPr>
            <a:xfrm>
              <a:off x="1869292" y="3334876"/>
              <a:ext cx="1327838" cy="1465723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1869292" y="4382608"/>
              <a:ext cx="663919" cy="415507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1869292" y="4648200"/>
              <a:ext cx="331959" cy="15014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00B0F0">
                    <a:alpha val="25000"/>
                  </a:srgbClr>
                </a:gs>
                <a:gs pos="100000">
                  <a:srgbClr val="0070C0">
                    <a:alpha val="25000"/>
                  </a:srgbClr>
                </a:gs>
              </a:gsLst>
              <a:lin ang="2700000" scaled="1"/>
              <a:tileRect/>
            </a:gradFill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61448" y="4622550"/>
              <a:ext cx="3688261" cy="1049863"/>
              <a:chOff x="959695" y="4859790"/>
              <a:chExt cx="3688261" cy="10498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209100" y="4859790"/>
                    <a:ext cx="4388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4" name="TextBox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9100" y="4859790"/>
                    <a:ext cx="438856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r="-35294" b="-8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5" name="Straight Arrow Connector 124"/>
              <p:cNvCxnSpPr/>
              <p:nvPr/>
            </p:nvCxnSpPr>
            <p:spPr>
              <a:xfrm>
                <a:off x="959695" y="5214810"/>
                <a:ext cx="3307339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1111467" y="5224282"/>
                <a:ext cx="559841" cy="6853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64671" y="998118"/>
              <a:ext cx="980520" cy="4260148"/>
              <a:chOff x="556169" y="1235358"/>
              <a:chExt cx="980520" cy="4260148"/>
            </a:xfrm>
          </p:grpSpPr>
          <p:cxnSp>
            <p:nvCxnSpPr>
              <p:cNvPr id="128" name="Straight Arrow Connector 127"/>
              <p:cNvCxnSpPr/>
              <p:nvPr/>
            </p:nvCxnSpPr>
            <p:spPr>
              <a:xfrm flipH="1" flipV="1">
                <a:off x="1086678" y="1921565"/>
                <a:ext cx="1023" cy="3573941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556169" y="1235358"/>
                    <a:ext cx="9805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9" name="TextBox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169" y="1235358"/>
                    <a:ext cx="980520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2632" r="-14474" b="-139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0" name="Group 129"/>
            <p:cNvGrpSpPr/>
            <p:nvPr/>
          </p:nvGrpSpPr>
          <p:grpSpPr>
            <a:xfrm>
              <a:off x="2425479" y="4869739"/>
              <a:ext cx="1010085" cy="548915"/>
              <a:chOff x="1752497" y="5244923"/>
              <a:chExt cx="1010085" cy="5489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1752497" y="5424507"/>
                    <a:ext cx="1010085" cy="369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0" dirty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dirty="0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1" name="TextBox 1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497" y="5424507"/>
                    <a:ext cx="1010085" cy="369331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r="-93590" b="-1068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2" name="Straight Connector 131"/>
              <p:cNvCxnSpPr/>
              <p:nvPr/>
            </p:nvCxnSpPr>
            <p:spPr>
              <a:xfrm>
                <a:off x="2515367" y="5244923"/>
                <a:ext cx="0" cy="28281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Freeform 132"/>
            <p:cNvSpPr/>
            <p:nvPr/>
          </p:nvSpPr>
          <p:spPr>
            <a:xfrm>
              <a:off x="-556592" y="1007224"/>
              <a:ext cx="4244009" cy="4364532"/>
            </a:xfrm>
            <a:custGeom>
              <a:avLst/>
              <a:gdLst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653988"/>
                <a:gd name="connsiteY0" fmla="*/ 0 h 1741394"/>
                <a:gd name="connsiteX1" fmla="*/ 867335 w 1653988"/>
                <a:gd name="connsiteY1" fmla="*/ 1741394 h 1741394"/>
                <a:gd name="connsiteX2" fmla="*/ 1653988 w 1653988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47264"/>
                <a:gd name="connsiteY0" fmla="*/ 6724 h 1748119"/>
                <a:gd name="connsiteX1" fmla="*/ 867335 w 1647264"/>
                <a:gd name="connsiteY1" fmla="*/ 1748118 h 1748119"/>
                <a:gd name="connsiteX2" fmla="*/ 1647264 w 1647264"/>
                <a:gd name="connsiteY2" fmla="*/ 0 h 1748119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53987"/>
                <a:gd name="connsiteY0" fmla="*/ 20171 h 1748127"/>
                <a:gd name="connsiteX1" fmla="*/ 874058 w 1653987"/>
                <a:gd name="connsiteY1" fmla="*/ 1748118 h 1748127"/>
                <a:gd name="connsiteX2" fmla="*/ 1653987 w 1653987"/>
                <a:gd name="connsiteY2" fmla="*/ 0 h 1748127"/>
                <a:gd name="connsiteX0" fmla="*/ 0 w 1653987"/>
                <a:gd name="connsiteY0" fmla="*/ 20171 h 1748205"/>
                <a:gd name="connsiteX1" fmla="*/ 874058 w 1653987"/>
                <a:gd name="connsiteY1" fmla="*/ 1748118 h 1748205"/>
                <a:gd name="connsiteX2" fmla="*/ 1653987 w 1653987"/>
                <a:gd name="connsiteY2" fmla="*/ 0 h 1748205"/>
                <a:gd name="connsiteX0" fmla="*/ 0 w 1627093"/>
                <a:gd name="connsiteY0" fmla="*/ 20171 h 1748127"/>
                <a:gd name="connsiteX1" fmla="*/ 847164 w 1627093"/>
                <a:gd name="connsiteY1" fmla="*/ 1748118 h 1748127"/>
                <a:gd name="connsiteX2" fmla="*/ 1627093 w 1627093"/>
                <a:gd name="connsiteY2" fmla="*/ 0 h 1748127"/>
                <a:gd name="connsiteX0" fmla="*/ 0 w 1627093"/>
                <a:gd name="connsiteY0" fmla="*/ 20171 h 1748128"/>
                <a:gd name="connsiteX1" fmla="*/ 847164 w 1627093"/>
                <a:gd name="connsiteY1" fmla="*/ 1748118 h 1748128"/>
                <a:gd name="connsiteX2" fmla="*/ 1627093 w 1627093"/>
                <a:gd name="connsiteY2" fmla="*/ 0 h 1748128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13646"/>
                <a:gd name="connsiteY0" fmla="*/ 13447 h 1741398"/>
                <a:gd name="connsiteX1" fmla="*/ 847164 w 1613646"/>
                <a:gd name="connsiteY1" fmla="*/ 1741394 h 1741398"/>
                <a:gd name="connsiteX2" fmla="*/ 1613646 w 1613646"/>
                <a:gd name="connsiteY2" fmla="*/ 0 h 1741398"/>
                <a:gd name="connsiteX0" fmla="*/ 0 w 1613646"/>
                <a:gd name="connsiteY0" fmla="*/ 13447 h 1741411"/>
                <a:gd name="connsiteX1" fmla="*/ 847164 w 1613646"/>
                <a:gd name="connsiteY1" fmla="*/ 1741394 h 1741411"/>
                <a:gd name="connsiteX2" fmla="*/ 1613646 w 1613646"/>
                <a:gd name="connsiteY2" fmla="*/ 0 h 1741411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0 h 1727947"/>
                <a:gd name="connsiteX1" fmla="*/ 847164 w 1613646"/>
                <a:gd name="connsiteY1" fmla="*/ 1727947 h 1727947"/>
                <a:gd name="connsiteX2" fmla="*/ 1613646 w 1613646"/>
                <a:gd name="connsiteY2" fmla="*/ 491250 h 1727947"/>
                <a:gd name="connsiteX0" fmla="*/ 0 w 1613646"/>
                <a:gd name="connsiteY0" fmla="*/ 0 h 1727947"/>
                <a:gd name="connsiteX1" fmla="*/ 847164 w 1613646"/>
                <a:gd name="connsiteY1" fmla="*/ 1727947 h 1727947"/>
                <a:gd name="connsiteX2" fmla="*/ 1613646 w 1613646"/>
                <a:gd name="connsiteY2" fmla="*/ 491250 h 1727947"/>
                <a:gd name="connsiteX0" fmla="*/ 0 w 1508794"/>
                <a:gd name="connsiteY0" fmla="*/ 61027 h 1249866"/>
                <a:gd name="connsiteX1" fmla="*/ 742312 w 1508794"/>
                <a:gd name="connsiteY1" fmla="*/ 1249866 h 1249866"/>
                <a:gd name="connsiteX2" fmla="*/ 1508794 w 1508794"/>
                <a:gd name="connsiteY2" fmla="*/ 13169 h 1249866"/>
                <a:gd name="connsiteX0" fmla="*/ 0 w 1508794"/>
                <a:gd name="connsiteY0" fmla="*/ 61027 h 1249866"/>
                <a:gd name="connsiteX1" fmla="*/ 742312 w 1508794"/>
                <a:gd name="connsiteY1" fmla="*/ 1249866 h 1249866"/>
                <a:gd name="connsiteX2" fmla="*/ 1508794 w 1508794"/>
                <a:gd name="connsiteY2" fmla="*/ 13169 h 1249866"/>
                <a:gd name="connsiteX0" fmla="*/ 0 w 1508794"/>
                <a:gd name="connsiteY0" fmla="*/ 61027 h 1249866"/>
                <a:gd name="connsiteX1" fmla="*/ 742312 w 1508794"/>
                <a:gd name="connsiteY1" fmla="*/ 1249866 h 1249866"/>
                <a:gd name="connsiteX2" fmla="*/ 1508794 w 1508794"/>
                <a:gd name="connsiteY2" fmla="*/ 13169 h 1249866"/>
                <a:gd name="connsiteX0" fmla="*/ 0 w 1419361"/>
                <a:gd name="connsiteY0" fmla="*/ 19168 h 1208007"/>
                <a:gd name="connsiteX1" fmla="*/ 742312 w 1419361"/>
                <a:gd name="connsiteY1" fmla="*/ 1208007 h 1208007"/>
                <a:gd name="connsiteX2" fmla="*/ 1419361 w 1419361"/>
                <a:gd name="connsiteY2" fmla="*/ 464536 h 1208007"/>
                <a:gd name="connsiteX0" fmla="*/ 0 w 1419361"/>
                <a:gd name="connsiteY0" fmla="*/ 183238 h 1372077"/>
                <a:gd name="connsiteX1" fmla="*/ 742312 w 1419361"/>
                <a:gd name="connsiteY1" fmla="*/ 1372077 h 1372077"/>
                <a:gd name="connsiteX2" fmla="*/ 1419361 w 1419361"/>
                <a:gd name="connsiteY2" fmla="*/ 628606 h 1372077"/>
                <a:gd name="connsiteX0" fmla="*/ 0 w 1181901"/>
                <a:gd name="connsiteY0" fmla="*/ 74270 h 1372077"/>
                <a:gd name="connsiteX1" fmla="*/ 504852 w 1181901"/>
                <a:gd name="connsiteY1" fmla="*/ 1372077 h 1372077"/>
                <a:gd name="connsiteX2" fmla="*/ 1181901 w 1181901"/>
                <a:gd name="connsiteY2" fmla="*/ 628606 h 1372077"/>
                <a:gd name="connsiteX0" fmla="*/ 0 w 1181901"/>
                <a:gd name="connsiteY0" fmla="*/ 75484 h 1373291"/>
                <a:gd name="connsiteX1" fmla="*/ 504852 w 1181901"/>
                <a:gd name="connsiteY1" fmla="*/ 1373291 h 1373291"/>
                <a:gd name="connsiteX2" fmla="*/ 1181901 w 1181901"/>
                <a:gd name="connsiteY2" fmla="*/ 629820 h 1373291"/>
                <a:gd name="connsiteX0" fmla="*/ 0 w 1181901"/>
                <a:gd name="connsiteY0" fmla="*/ 74271 h 1372078"/>
                <a:gd name="connsiteX1" fmla="*/ 504852 w 1181901"/>
                <a:gd name="connsiteY1" fmla="*/ 1372078 h 1372078"/>
                <a:gd name="connsiteX2" fmla="*/ 1181901 w 1181901"/>
                <a:gd name="connsiteY2" fmla="*/ 628607 h 1372078"/>
                <a:gd name="connsiteX0" fmla="*/ 0 w 1231243"/>
                <a:gd name="connsiteY0" fmla="*/ 524123 h 1821930"/>
                <a:gd name="connsiteX1" fmla="*/ 504852 w 1231243"/>
                <a:gd name="connsiteY1" fmla="*/ 1821930 h 1821930"/>
                <a:gd name="connsiteX2" fmla="*/ 1231243 w 1231243"/>
                <a:gd name="connsiteY2" fmla="*/ 550821 h 1821930"/>
                <a:gd name="connsiteX0" fmla="*/ 0 w 1262082"/>
                <a:gd name="connsiteY0" fmla="*/ 53374 h 1351181"/>
                <a:gd name="connsiteX1" fmla="*/ 504852 w 1262082"/>
                <a:gd name="connsiteY1" fmla="*/ 1351181 h 1351181"/>
                <a:gd name="connsiteX2" fmla="*/ 1262082 w 1262082"/>
                <a:gd name="connsiteY2" fmla="*/ 980498 h 1351181"/>
                <a:gd name="connsiteX0" fmla="*/ 0 w 1262082"/>
                <a:gd name="connsiteY0" fmla="*/ 53374 h 1499788"/>
                <a:gd name="connsiteX1" fmla="*/ 504852 w 1262082"/>
                <a:gd name="connsiteY1" fmla="*/ 1351181 h 1499788"/>
                <a:gd name="connsiteX2" fmla="*/ 1262082 w 1262082"/>
                <a:gd name="connsiteY2" fmla="*/ 980498 h 1499788"/>
                <a:gd name="connsiteX0" fmla="*/ 0 w 1178817"/>
                <a:gd name="connsiteY0" fmla="*/ 386235 h 1684042"/>
                <a:gd name="connsiteX1" fmla="*/ 504852 w 1178817"/>
                <a:gd name="connsiteY1" fmla="*/ 1684042 h 1684042"/>
                <a:gd name="connsiteX2" fmla="*/ 1178817 w 1178817"/>
                <a:gd name="connsiteY2" fmla="*/ 0 h 1684042"/>
                <a:gd name="connsiteX0" fmla="*/ 0 w 1237411"/>
                <a:gd name="connsiteY0" fmla="*/ 1028577 h 2326384"/>
                <a:gd name="connsiteX1" fmla="*/ 504852 w 1237411"/>
                <a:gd name="connsiteY1" fmla="*/ 2326384 h 2326384"/>
                <a:gd name="connsiteX2" fmla="*/ 1237411 w 1237411"/>
                <a:gd name="connsiteY2" fmla="*/ 0 h 2326384"/>
                <a:gd name="connsiteX0" fmla="*/ 0 w 1237411"/>
                <a:gd name="connsiteY0" fmla="*/ 1028577 h 2326384"/>
                <a:gd name="connsiteX1" fmla="*/ 504852 w 1237411"/>
                <a:gd name="connsiteY1" fmla="*/ 2326384 h 2326384"/>
                <a:gd name="connsiteX2" fmla="*/ 1237411 w 1237411"/>
                <a:gd name="connsiteY2" fmla="*/ 0 h 2326384"/>
                <a:gd name="connsiteX0" fmla="*/ 0 w 1154146"/>
                <a:gd name="connsiteY0" fmla="*/ 420647 h 1718454"/>
                <a:gd name="connsiteX1" fmla="*/ 504852 w 1154146"/>
                <a:gd name="connsiteY1" fmla="*/ 1718454 h 1718454"/>
                <a:gd name="connsiteX2" fmla="*/ 1154146 w 1154146"/>
                <a:gd name="connsiteY2" fmla="*/ 0 h 1718454"/>
                <a:gd name="connsiteX0" fmla="*/ 0 w 1154146"/>
                <a:gd name="connsiteY0" fmla="*/ 420647 h 1718454"/>
                <a:gd name="connsiteX1" fmla="*/ 504852 w 1154146"/>
                <a:gd name="connsiteY1" fmla="*/ 1718454 h 1718454"/>
                <a:gd name="connsiteX2" fmla="*/ 1154146 w 1154146"/>
                <a:gd name="connsiteY2" fmla="*/ 0 h 1718454"/>
                <a:gd name="connsiteX0" fmla="*/ 0 w 1154146"/>
                <a:gd name="connsiteY0" fmla="*/ 420647 h 1718454"/>
                <a:gd name="connsiteX1" fmla="*/ 504852 w 1154146"/>
                <a:gd name="connsiteY1" fmla="*/ 1718454 h 1718454"/>
                <a:gd name="connsiteX2" fmla="*/ 1154146 w 1154146"/>
                <a:gd name="connsiteY2" fmla="*/ 0 h 1718454"/>
                <a:gd name="connsiteX0" fmla="*/ 0 w 1003035"/>
                <a:gd name="connsiteY0" fmla="*/ 2112529 h 2112529"/>
                <a:gd name="connsiteX1" fmla="*/ 353741 w 1003035"/>
                <a:gd name="connsiteY1" fmla="*/ 1718454 h 2112529"/>
                <a:gd name="connsiteX2" fmla="*/ 1003035 w 1003035"/>
                <a:gd name="connsiteY2" fmla="*/ 0 h 2112529"/>
                <a:gd name="connsiteX0" fmla="*/ 0 w 1003035"/>
                <a:gd name="connsiteY0" fmla="*/ 2112529 h 2112529"/>
                <a:gd name="connsiteX1" fmla="*/ 353741 w 1003035"/>
                <a:gd name="connsiteY1" fmla="*/ 1718454 h 2112529"/>
                <a:gd name="connsiteX2" fmla="*/ 1003035 w 1003035"/>
                <a:gd name="connsiteY2" fmla="*/ 0 h 2112529"/>
                <a:gd name="connsiteX0" fmla="*/ 0 w 1067797"/>
                <a:gd name="connsiteY0" fmla="*/ 2049442 h 2049442"/>
                <a:gd name="connsiteX1" fmla="*/ 418503 w 1067797"/>
                <a:gd name="connsiteY1" fmla="*/ 1718454 h 2049442"/>
                <a:gd name="connsiteX2" fmla="*/ 1067797 w 1067797"/>
                <a:gd name="connsiteY2" fmla="*/ 0 h 2049442"/>
                <a:gd name="connsiteX0" fmla="*/ 0 w 1067797"/>
                <a:gd name="connsiteY0" fmla="*/ 2049442 h 2049442"/>
                <a:gd name="connsiteX1" fmla="*/ 418503 w 1067797"/>
                <a:gd name="connsiteY1" fmla="*/ 1718454 h 2049442"/>
                <a:gd name="connsiteX2" fmla="*/ 1067797 w 1067797"/>
                <a:gd name="connsiteY2" fmla="*/ 0 h 2049442"/>
                <a:gd name="connsiteX0" fmla="*/ 0 w 1067797"/>
                <a:gd name="connsiteY0" fmla="*/ 2049442 h 2049442"/>
                <a:gd name="connsiteX1" fmla="*/ 418503 w 1067797"/>
                <a:gd name="connsiteY1" fmla="*/ 1718454 h 2049442"/>
                <a:gd name="connsiteX2" fmla="*/ 1067797 w 1067797"/>
                <a:gd name="connsiteY2" fmla="*/ 0 h 2049442"/>
                <a:gd name="connsiteX0" fmla="*/ 0 w 1067797"/>
                <a:gd name="connsiteY0" fmla="*/ 2049442 h 2049442"/>
                <a:gd name="connsiteX1" fmla="*/ 418503 w 1067797"/>
                <a:gd name="connsiteY1" fmla="*/ 1718454 h 2049442"/>
                <a:gd name="connsiteX2" fmla="*/ 1067797 w 1067797"/>
                <a:gd name="connsiteY2" fmla="*/ 0 h 2049442"/>
                <a:gd name="connsiteX0" fmla="*/ 0 w 1067797"/>
                <a:gd name="connsiteY0" fmla="*/ 2049442 h 2049442"/>
                <a:gd name="connsiteX1" fmla="*/ 418503 w 1067797"/>
                <a:gd name="connsiteY1" fmla="*/ 1718454 h 2049442"/>
                <a:gd name="connsiteX2" fmla="*/ 1067797 w 1067797"/>
                <a:gd name="connsiteY2" fmla="*/ 0 h 2049442"/>
                <a:gd name="connsiteX0" fmla="*/ 0 w 1092468"/>
                <a:gd name="connsiteY0" fmla="*/ 2278850 h 2278850"/>
                <a:gd name="connsiteX1" fmla="*/ 443174 w 1092468"/>
                <a:gd name="connsiteY1" fmla="*/ 1718454 h 2278850"/>
                <a:gd name="connsiteX2" fmla="*/ 1092468 w 1092468"/>
                <a:gd name="connsiteY2" fmla="*/ 0 h 2278850"/>
                <a:gd name="connsiteX0" fmla="*/ 0 w 1092468"/>
                <a:gd name="connsiteY0" fmla="*/ 2405024 h 2405024"/>
                <a:gd name="connsiteX1" fmla="*/ 443174 w 1092468"/>
                <a:gd name="connsiteY1" fmla="*/ 1718454 h 2405024"/>
                <a:gd name="connsiteX2" fmla="*/ 1092468 w 1092468"/>
                <a:gd name="connsiteY2" fmla="*/ 0 h 2405024"/>
                <a:gd name="connsiteX0" fmla="*/ 0 w 1092468"/>
                <a:gd name="connsiteY0" fmla="*/ 2405024 h 2405024"/>
                <a:gd name="connsiteX1" fmla="*/ 443174 w 1092468"/>
                <a:gd name="connsiteY1" fmla="*/ 1718454 h 2405024"/>
                <a:gd name="connsiteX2" fmla="*/ 1092468 w 1092468"/>
                <a:gd name="connsiteY2" fmla="*/ 0 h 2405024"/>
                <a:gd name="connsiteX0" fmla="*/ 0 w 1092468"/>
                <a:gd name="connsiteY0" fmla="*/ 2405024 h 2405024"/>
                <a:gd name="connsiteX1" fmla="*/ 443174 w 1092468"/>
                <a:gd name="connsiteY1" fmla="*/ 1718454 h 2405024"/>
                <a:gd name="connsiteX2" fmla="*/ 1092468 w 1092468"/>
                <a:gd name="connsiteY2" fmla="*/ 0 h 2405024"/>
                <a:gd name="connsiteX0" fmla="*/ 0 w 1092468"/>
                <a:gd name="connsiteY0" fmla="*/ 2405024 h 2405024"/>
                <a:gd name="connsiteX1" fmla="*/ 443174 w 1092468"/>
                <a:gd name="connsiteY1" fmla="*/ 1718454 h 2405024"/>
                <a:gd name="connsiteX2" fmla="*/ 1092468 w 1092468"/>
                <a:gd name="connsiteY2" fmla="*/ 0 h 2405024"/>
                <a:gd name="connsiteX0" fmla="*/ 0 w 1104804"/>
                <a:gd name="connsiteY0" fmla="*/ 2204292 h 2204292"/>
                <a:gd name="connsiteX1" fmla="*/ 455510 w 1104804"/>
                <a:gd name="connsiteY1" fmla="*/ 1718454 h 2204292"/>
                <a:gd name="connsiteX2" fmla="*/ 1104804 w 1104804"/>
                <a:gd name="connsiteY2" fmla="*/ 0 h 2204292"/>
                <a:gd name="connsiteX0" fmla="*/ 0 w 1104804"/>
                <a:gd name="connsiteY0" fmla="*/ 2204292 h 2204292"/>
                <a:gd name="connsiteX1" fmla="*/ 455510 w 1104804"/>
                <a:gd name="connsiteY1" fmla="*/ 1718454 h 2204292"/>
                <a:gd name="connsiteX2" fmla="*/ 1104804 w 1104804"/>
                <a:gd name="connsiteY2" fmla="*/ 0 h 2204292"/>
                <a:gd name="connsiteX0" fmla="*/ 0 w 1141811"/>
                <a:gd name="connsiteY0" fmla="*/ 2215762 h 2215762"/>
                <a:gd name="connsiteX1" fmla="*/ 492517 w 1141811"/>
                <a:gd name="connsiteY1" fmla="*/ 1718454 h 2215762"/>
                <a:gd name="connsiteX2" fmla="*/ 1141811 w 1141811"/>
                <a:gd name="connsiteY2" fmla="*/ 0 h 2215762"/>
                <a:gd name="connsiteX0" fmla="*/ 0 w 1141811"/>
                <a:gd name="connsiteY0" fmla="*/ 2215762 h 2215762"/>
                <a:gd name="connsiteX1" fmla="*/ 492517 w 1141811"/>
                <a:gd name="connsiteY1" fmla="*/ 1718454 h 2215762"/>
                <a:gd name="connsiteX2" fmla="*/ 1141811 w 1141811"/>
                <a:gd name="connsiteY2" fmla="*/ 0 h 2215762"/>
                <a:gd name="connsiteX0" fmla="*/ 0 w 1141811"/>
                <a:gd name="connsiteY0" fmla="*/ 2215762 h 2215762"/>
                <a:gd name="connsiteX1" fmla="*/ 492517 w 1141811"/>
                <a:gd name="connsiteY1" fmla="*/ 1718454 h 2215762"/>
                <a:gd name="connsiteX2" fmla="*/ 1141811 w 1141811"/>
                <a:gd name="connsiteY2" fmla="*/ 0 h 2215762"/>
                <a:gd name="connsiteX0" fmla="*/ 3587 w 938777"/>
                <a:gd name="connsiteY0" fmla="*/ 1929002 h 1929002"/>
                <a:gd name="connsiteX1" fmla="*/ 289483 w 938777"/>
                <a:gd name="connsiteY1" fmla="*/ 1718454 h 1929002"/>
                <a:gd name="connsiteX2" fmla="*/ 938777 w 938777"/>
                <a:gd name="connsiteY2" fmla="*/ 0 h 1929002"/>
                <a:gd name="connsiteX0" fmla="*/ 0 w 935190"/>
                <a:gd name="connsiteY0" fmla="*/ 1929002 h 1929002"/>
                <a:gd name="connsiteX1" fmla="*/ 285896 w 935190"/>
                <a:gd name="connsiteY1" fmla="*/ 1718454 h 1929002"/>
                <a:gd name="connsiteX2" fmla="*/ 935190 w 935190"/>
                <a:gd name="connsiteY2" fmla="*/ 0 h 1929002"/>
                <a:gd name="connsiteX0" fmla="*/ 0 w 987616"/>
                <a:gd name="connsiteY0" fmla="*/ 1888855 h 1888855"/>
                <a:gd name="connsiteX1" fmla="*/ 338322 w 987616"/>
                <a:gd name="connsiteY1" fmla="*/ 1718454 h 1888855"/>
                <a:gd name="connsiteX2" fmla="*/ 987616 w 987616"/>
                <a:gd name="connsiteY2" fmla="*/ 0 h 1888855"/>
                <a:gd name="connsiteX0" fmla="*/ 0 w 987616"/>
                <a:gd name="connsiteY0" fmla="*/ 1888855 h 1888855"/>
                <a:gd name="connsiteX1" fmla="*/ 338322 w 987616"/>
                <a:gd name="connsiteY1" fmla="*/ 1718454 h 1888855"/>
                <a:gd name="connsiteX2" fmla="*/ 987616 w 987616"/>
                <a:gd name="connsiteY2" fmla="*/ 0 h 1888855"/>
                <a:gd name="connsiteX0" fmla="*/ 0 w 987616"/>
                <a:gd name="connsiteY0" fmla="*/ 1888855 h 1888855"/>
                <a:gd name="connsiteX1" fmla="*/ 338322 w 987616"/>
                <a:gd name="connsiteY1" fmla="*/ 1718454 h 1888855"/>
                <a:gd name="connsiteX2" fmla="*/ 987616 w 987616"/>
                <a:gd name="connsiteY2" fmla="*/ 0 h 188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7616" h="1888855">
                  <a:moveTo>
                    <a:pt x="0" y="1888855"/>
                  </a:moveTo>
                  <a:cubicBezTo>
                    <a:pt x="85702" y="1778249"/>
                    <a:pt x="192486" y="1713972"/>
                    <a:pt x="338322" y="1718454"/>
                  </a:cubicBezTo>
                  <a:cubicBezTo>
                    <a:pt x="756095" y="1699007"/>
                    <a:pt x="909445" y="1219571"/>
                    <a:pt x="987616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400668" y="4684491"/>
              <a:ext cx="571930" cy="717203"/>
              <a:chOff x="1957015" y="4686981"/>
              <a:chExt cx="571930" cy="717203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1957015" y="4855270"/>
                <a:ext cx="466089" cy="548914"/>
                <a:chOff x="1898915" y="5092510"/>
                <a:chExt cx="466089" cy="5489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1898915" y="5272092"/>
                      <a:ext cx="46608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00FF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7" name="TextBox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98915" y="5272092"/>
                      <a:ext cx="466089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r="-69444" b="-10689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362967" y="5092510"/>
                  <a:ext cx="0" cy="282809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Oval 135"/>
              <p:cNvSpPr/>
              <p:nvPr/>
            </p:nvSpPr>
            <p:spPr>
              <a:xfrm>
                <a:off x="2314712" y="4686981"/>
                <a:ext cx="214233" cy="214233"/>
              </a:xfrm>
              <a:prstGeom prst="ellipse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0"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Oval 138"/>
            <p:cNvSpPr/>
            <p:nvPr/>
          </p:nvSpPr>
          <p:spPr>
            <a:xfrm>
              <a:off x="3098693" y="3239016"/>
              <a:ext cx="214233" cy="214233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59000">
                  <a:srgbClr val="FF7A00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 45"/>
          <p:cNvSpPr/>
          <p:nvPr/>
        </p:nvSpPr>
        <p:spPr>
          <a:xfrm>
            <a:off x="4972273" y="5715000"/>
            <a:ext cx="514127" cy="742122"/>
          </a:xfrm>
          <a:custGeom>
            <a:avLst/>
            <a:gdLst>
              <a:gd name="connsiteX0" fmla="*/ 0 w 374018"/>
              <a:gd name="connsiteY0" fmla="*/ 742122 h 742122"/>
              <a:gd name="connsiteX1" fmla="*/ 304800 w 374018"/>
              <a:gd name="connsiteY1" fmla="*/ 132522 h 742122"/>
              <a:gd name="connsiteX2" fmla="*/ 357809 w 374018"/>
              <a:gd name="connsiteY2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018" h="742122">
                <a:moveTo>
                  <a:pt x="0" y="742122"/>
                </a:moveTo>
                <a:cubicBezTo>
                  <a:pt x="178525" y="320154"/>
                  <a:pt x="87721" y="490064"/>
                  <a:pt x="304800" y="132522"/>
                </a:cubicBezTo>
                <a:cubicBezTo>
                  <a:pt x="375374" y="16283"/>
                  <a:pt x="389916" y="64217"/>
                  <a:pt x="35780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80522" y="5100937"/>
            <a:ext cx="702887" cy="415280"/>
          </a:xfrm>
          <a:custGeom>
            <a:avLst/>
            <a:gdLst>
              <a:gd name="connsiteX0" fmla="*/ 675861 w 702887"/>
              <a:gd name="connsiteY0" fmla="*/ 83976 h 415280"/>
              <a:gd name="connsiteX1" fmla="*/ 556591 w 702887"/>
              <a:gd name="connsiteY1" fmla="*/ 17715 h 415280"/>
              <a:gd name="connsiteX2" fmla="*/ 371061 w 702887"/>
              <a:gd name="connsiteY2" fmla="*/ 17715 h 415280"/>
              <a:gd name="connsiteX3" fmla="*/ 238539 w 702887"/>
              <a:gd name="connsiteY3" fmla="*/ 30967 h 415280"/>
              <a:gd name="connsiteX4" fmla="*/ 159026 w 702887"/>
              <a:gd name="connsiteY4" fmla="*/ 57472 h 415280"/>
              <a:gd name="connsiteX5" fmla="*/ 119269 w 702887"/>
              <a:gd name="connsiteY5" fmla="*/ 70724 h 415280"/>
              <a:gd name="connsiteX6" fmla="*/ 13252 w 702887"/>
              <a:gd name="connsiteY6" fmla="*/ 163489 h 415280"/>
              <a:gd name="connsiteX7" fmla="*/ 0 w 702887"/>
              <a:gd name="connsiteY7" fmla="*/ 203246 h 415280"/>
              <a:gd name="connsiteX8" fmla="*/ 39756 w 702887"/>
              <a:gd name="connsiteY8" fmla="*/ 349020 h 415280"/>
              <a:gd name="connsiteX9" fmla="*/ 159026 w 702887"/>
              <a:gd name="connsiteY9" fmla="*/ 402028 h 415280"/>
              <a:gd name="connsiteX10" fmla="*/ 198782 w 702887"/>
              <a:gd name="connsiteY10" fmla="*/ 415280 h 415280"/>
              <a:gd name="connsiteX11" fmla="*/ 450574 w 702887"/>
              <a:gd name="connsiteY11" fmla="*/ 375524 h 415280"/>
              <a:gd name="connsiteX12" fmla="*/ 530087 w 702887"/>
              <a:gd name="connsiteY12" fmla="*/ 349020 h 415280"/>
              <a:gd name="connsiteX13" fmla="*/ 569843 w 702887"/>
              <a:gd name="connsiteY13" fmla="*/ 335767 h 415280"/>
              <a:gd name="connsiteX14" fmla="*/ 649356 w 702887"/>
              <a:gd name="connsiteY14" fmla="*/ 296011 h 415280"/>
              <a:gd name="connsiteX15" fmla="*/ 702365 w 702887"/>
              <a:gd name="connsiteY15" fmla="*/ 229750 h 415280"/>
              <a:gd name="connsiteX16" fmla="*/ 689113 w 702887"/>
              <a:gd name="connsiteY16" fmla="*/ 150237 h 415280"/>
              <a:gd name="connsiteX17" fmla="*/ 675861 w 702887"/>
              <a:gd name="connsiteY17" fmla="*/ 110480 h 415280"/>
              <a:gd name="connsiteX18" fmla="*/ 636104 w 702887"/>
              <a:gd name="connsiteY18" fmla="*/ 70724 h 415280"/>
              <a:gd name="connsiteX19" fmla="*/ 596348 w 702887"/>
              <a:gd name="connsiteY19" fmla="*/ 44220 h 41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887" h="415280">
                <a:moveTo>
                  <a:pt x="675861" y="83976"/>
                </a:moveTo>
                <a:cubicBezTo>
                  <a:pt x="636104" y="61889"/>
                  <a:pt x="599737" y="32097"/>
                  <a:pt x="556591" y="17715"/>
                </a:cubicBezTo>
                <a:cubicBezTo>
                  <a:pt x="455628" y="-15939"/>
                  <a:pt x="453632" y="6706"/>
                  <a:pt x="371061" y="17715"/>
                </a:cubicBezTo>
                <a:cubicBezTo>
                  <a:pt x="327056" y="23582"/>
                  <a:pt x="282713" y="26550"/>
                  <a:pt x="238539" y="30967"/>
                </a:cubicBezTo>
                <a:lnTo>
                  <a:pt x="159026" y="57472"/>
                </a:lnTo>
                <a:lnTo>
                  <a:pt x="119269" y="70724"/>
                </a:lnTo>
                <a:cubicBezTo>
                  <a:pt x="26504" y="132568"/>
                  <a:pt x="57426" y="97229"/>
                  <a:pt x="13252" y="163489"/>
                </a:cubicBezTo>
                <a:cubicBezTo>
                  <a:pt x="8835" y="176741"/>
                  <a:pt x="0" y="189277"/>
                  <a:pt x="0" y="203246"/>
                </a:cubicBezTo>
                <a:cubicBezTo>
                  <a:pt x="0" y="258117"/>
                  <a:pt x="307" y="309571"/>
                  <a:pt x="39756" y="349020"/>
                </a:cubicBezTo>
                <a:cubicBezTo>
                  <a:pt x="71256" y="380520"/>
                  <a:pt x="119662" y="388907"/>
                  <a:pt x="159026" y="402028"/>
                </a:cubicBezTo>
                <a:lnTo>
                  <a:pt x="198782" y="415280"/>
                </a:lnTo>
                <a:cubicBezTo>
                  <a:pt x="271323" y="407220"/>
                  <a:pt x="381876" y="398423"/>
                  <a:pt x="450574" y="375524"/>
                </a:cubicBezTo>
                <a:lnTo>
                  <a:pt x="530087" y="349020"/>
                </a:lnTo>
                <a:cubicBezTo>
                  <a:pt x="543339" y="344603"/>
                  <a:pt x="558220" y="343515"/>
                  <a:pt x="569843" y="335767"/>
                </a:cubicBezTo>
                <a:cubicBezTo>
                  <a:pt x="621223" y="301515"/>
                  <a:pt x="594490" y="314300"/>
                  <a:pt x="649356" y="296011"/>
                </a:cubicBezTo>
                <a:cubicBezTo>
                  <a:pt x="662533" y="282834"/>
                  <a:pt x="700275" y="248557"/>
                  <a:pt x="702365" y="229750"/>
                </a:cubicBezTo>
                <a:cubicBezTo>
                  <a:pt x="705332" y="203044"/>
                  <a:pt x="694942" y="176467"/>
                  <a:pt x="689113" y="150237"/>
                </a:cubicBezTo>
                <a:cubicBezTo>
                  <a:pt x="686083" y="136600"/>
                  <a:pt x="683610" y="122103"/>
                  <a:pt x="675861" y="110480"/>
                </a:cubicBezTo>
                <a:cubicBezTo>
                  <a:pt x="665465" y="94886"/>
                  <a:pt x="650502" y="82722"/>
                  <a:pt x="636104" y="70724"/>
                </a:cubicBezTo>
                <a:cubicBezTo>
                  <a:pt x="623869" y="60528"/>
                  <a:pt x="596348" y="44220"/>
                  <a:pt x="596348" y="442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297875" y="5907974"/>
            <a:ext cx="3722915" cy="593766"/>
          </a:xfrm>
          <a:custGeom>
            <a:avLst/>
            <a:gdLst>
              <a:gd name="connsiteX0" fmla="*/ 11876 w 3722915"/>
              <a:gd name="connsiteY0" fmla="*/ 106878 h 593766"/>
              <a:gd name="connsiteX1" fmla="*/ 0 w 3722915"/>
              <a:gd name="connsiteY1" fmla="*/ 593766 h 593766"/>
              <a:gd name="connsiteX2" fmla="*/ 3610099 w 3722915"/>
              <a:gd name="connsiteY2" fmla="*/ 581891 h 593766"/>
              <a:gd name="connsiteX3" fmla="*/ 3722915 w 3722915"/>
              <a:gd name="connsiteY3" fmla="*/ 17813 h 593766"/>
              <a:gd name="connsiteX4" fmla="*/ 3271652 w 3722915"/>
              <a:gd name="connsiteY4" fmla="*/ 0 h 593766"/>
              <a:gd name="connsiteX5" fmla="*/ 3170712 w 3722915"/>
              <a:gd name="connsiteY5" fmla="*/ 124691 h 593766"/>
              <a:gd name="connsiteX6" fmla="*/ 3176650 w 3722915"/>
              <a:gd name="connsiteY6" fmla="*/ 195943 h 593766"/>
              <a:gd name="connsiteX7" fmla="*/ 3135086 w 3722915"/>
              <a:gd name="connsiteY7" fmla="*/ 249382 h 593766"/>
              <a:gd name="connsiteX8" fmla="*/ 3224151 w 3722915"/>
              <a:gd name="connsiteY8" fmla="*/ 475013 h 593766"/>
              <a:gd name="connsiteX9" fmla="*/ 207819 w 3722915"/>
              <a:gd name="connsiteY9" fmla="*/ 516577 h 593766"/>
              <a:gd name="connsiteX10" fmla="*/ 213756 w 3722915"/>
              <a:gd name="connsiteY10" fmla="*/ 225631 h 593766"/>
              <a:gd name="connsiteX11" fmla="*/ 207819 w 3722915"/>
              <a:gd name="connsiteY11" fmla="*/ 100940 h 593766"/>
              <a:gd name="connsiteX12" fmla="*/ 11876 w 3722915"/>
              <a:gd name="connsiteY12" fmla="*/ 106878 h 59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2915" h="593766">
                <a:moveTo>
                  <a:pt x="11876" y="106878"/>
                </a:moveTo>
                <a:lnTo>
                  <a:pt x="0" y="593766"/>
                </a:lnTo>
                <a:lnTo>
                  <a:pt x="3610099" y="581891"/>
                </a:lnTo>
                <a:lnTo>
                  <a:pt x="3722915" y="17813"/>
                </a:lnTo>
                <a:lnTo>
                  <a:pt x="3271652" y="0"/>
                </a:lnTo>
                <a:lnTo>
                  <a:pt x="3170712" y="124691"/>
                </a:lnTo>
                <a:lnTo>
                  <a:pt x="3176650" y="195943"/>
                </a:lnTo>
                <a:lnTo>
                  <a:pt x="3135086" y="249382"/>
                </a:lnTo>
                <a:lnTo>
                  <a:pt x="3224151" y="475013"/>
                </a:lnTo>
                <a:lnTo>
                  <a:pt x="207819" y="516577"/>
                </a:lnTo>
                <a:lnTo>
                  <a:pt x="213756" y="225631"/>
                </a:lnTo>
                <a:lnTo>
                  <a:pt x="207819" y="100940"/>
                </a:lnTo>
                <a:lnTo>
                  <a:pt x="11876" y="106878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36886" y="5731706"/>
            <a:ext cx="2961389" cy="31283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36887" y="6121611"/>
            <a:ext cx="2634818" cy="2851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177642" y="6131507"/>
            <a:ext cx="271154" cy="2851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17095" y="6050479"/>
            <a:ext cx="2961389" cy="7719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97723" y="4350470"/>
            <a:ext cx="3294673" cy="1337820"/>
          </a:xfrm>
          <a:custGeom>
            <a:avLst/>
            <a:gdLst>
              <a:gd name="connsiteX0" fmla="*/ 0 w 2790133"/>
              <a:gd name="connsiteY0" fmla="*/ 0 h 1052933"/>
              <a:gd name="connsiteX1" fmla="*/ 2790133 w 2790133"/>
              <a:gd name="connsiteY1" fmla="*/ 0 h 1052933"/>
              <a:gd name="connsiteX2" fmla="*/ 2790133 w 2790133"/>
              <a:gd name="connsiteY2" fmla="*/ 1052933 h 1052933"/>
              <a:gd name="connsiteX3" fmla="*/ 0 w 2790133"/>
              <a:gd name="connsiteY3" fmla="*/ 1052933 h 1052933"/>
              <a:gd name="connsiteX4" fmla="*/ 0 w 2790133"/>
              <a:gd name="connsiteY4" fmla="*/ 0 h 1052933"/>
              <a:gd name="connsiteX0" fmla="*/ 6869 w 2797002"/>
              <a:gd name="connsiteY0" fmla="*/ 0 h 1052933"/>
              <a:gd name="connsiteX1" fmla="*/ 2797002 w 2797002"/>
              <a:gd name="connsiteY1" fmla="*/ 0 h 1052933"/>
              <a:gd name="connsiteX2" fmla="*/ 2797002 w 2797002"/>
              <a:gd name="connsiteY2" fmla="*/ 1052933 h 1052933"/>
              <a:gd name="connsiteX3" fmla="*/ 6869 w 2797002"/>
              <a:gd name="connsiteY3" fmla="*/ 1052933 h 1052933"/>
              <a:gd name="connsiteX4" fmla="*/ 0 w 2797002"/>
              <a:gd name="connsiteY4" fmla="*/ 653079 h 1052933"/>
              <a:gd name="connsiteX5" fmla="*/ 6869 w 2797002"/>
              <a:gd name="connsiteY5" fmla="*/ 0 h 1052933"/>
              <a:gd name="connsiteX0" fmla="*/ 6869 w 2797002"/>
              <a:gd name="connsiteY0" fmla="*/ 0 h 1052933"/>
              <a:gd name="connsiteX1" fmla="*/ 2797002 w 2797002"/>
              <a:gd name="connsiteY1" fmla="*/ 0 h 1052933"/>
              <a:gd name="connsiteX2" fmla="*/ 2797002 w 2797002"/>
              <a:gd name="connsiteY2" fmla="*/ 1052933 h 1052933"/>
              <a:gd name="connsiteX3" fmla="*/ 758858 w 2797002"/>
              <a:gd name="connsiteY3" fmla="*/ 1049005 h 1052933"/>
              <a:gd name="connsiteX4" fmla="*/ 6869 w 2797002"/>
              <a:gd name="connsiteY4" fmla="*/ 1052933 h 1052933"/>
              <a:gd name="connsiteX5" fmla="*/ 0 w 2797002"/>
              <a:gd name="connsiteY5" fmla="*/ 653079 h 1052933"/>
              <a:gd name="connsiteX6" fmla="*/ 6869 w 2797002"/>
              <a:gd name="connsiteY6" fmla="*/ 0 h 1052933"/>
              <a:gd name="connsiteX0" fmla="*/ 296944 w 3087077"/>
              <a:gd name="connsiteY0" fmla="*/ 0 h 1331023"/>
              <a:gd name="connsiteX1" fmla="*/ 3087077 w 3087077"/>
              <a:gd name="connsiteY1" fmla="*/ 0 h 1331023"/>
              <a:gd name="connsiteX2" fmla="*/ 3087077 w 3087077"/>
              <a:gd name="connsiteY2" fmla="*/ 1052933 h 1331023"/>
              <a:gd name="connsiteX3" fmla="*/ 1048933 w 3087077"/>
              <a:gd name="connsiteY3" fmla="*/ 1049005 h 1331023"/>
              <a:gd name="connsiteX4" fmla="*/ 0 w 3087077"/>
              <a:gd name="connsiteY4" fmla="*/ 1331023 h 1331023"/>
              <a:gd name="connsiteX5" fmla="*/ 290075 w 3087077"/>
              <a:gd name="connsiteY5" fmla="*/ 653079 h 1331023"/>
              <a:gd name="connsiteX6" fmla="*/ 296944 w 3087077"/>
              <a:gd name="connsiteY6" fmla="*/ 0 h 1331023"/>
              <a:gd name="connsiteX0" fmla="*/ 296944 w 3087077"/>
              <a:gd name="connsiteY0" fmla="*/ 0 h 1331023"/>
              <a:gd name="connsiteX1" fmla="*/ 3087077 w 3087077"/>
              <a:gd name="connsiteY1" fmla="*/ 0 h 1331023"/>
              <a:gd name="connsiteX2" fmla="*/ 3087077 w 3087077"/>
              <a:gd name="connsiteY2" fmla="*/ 1052933 h 1331023"/>
              <a:gd name="connsiteX3" fmla="*/ 1048933 w 3087077"/>
              <a:gd name="connsiteY3" fmla="*/ 1049005 h 1331023"/>
              <a:gd name="connsiteX4" fmla="*/ 0 w 3087077"/>
              <a:gd name="connsiteY4" fmla="*/ 1331023 h 1331023"/>
              <a:gd name="connsiteX5" fmla="*/ 257082 w 3087077"/>
              <a:gd name="connsiteY5" fmla="*/ 737921 h 1331023"/>
              <a:gd name="connsiteX6" fmla="*/ 290075 w 3087077"/>
              <a:gd name="connsiteY6" fmla="*/ 653079 h 1331023"/>
              <a:gd name="connsiteX7" fmla="*/ 296944 w 3087077"/>
              <a:gd name="connsiteY7" fmla="*/ 0 h 1331023"/>
              <a:gd name="connsiteX0" fmla="*/ 412221 w 3202354"/>
              <a:gd name="connsiteY0" fmla="*/ 0 h 1331023"/>
              <a:gd name="connsiteX1" fmla="*/ 3202354 w 3202354"/>
              <a:gd name="connsiteY1" fmla="*/ 0 h 1331023"/>
              <a:gd name="connsiteX2" fmla="*/ 3202354 w 3202354"/>
              <a:gd name="connsiteY2" fmla="*/ 1052933 h 1331023"/>
              <a:gd name="connsiteX3" fmla="*/ 1164210 w 3202354"/>
              <a:gd name="connsiteY3" fmla="*/ 1049005 h 1331023"/>
              <a:gd name="connsiteX4" fmla="*/ 115277 w 3202354"/>
              <a:gd name="connsiteY4" fmla="*/ 1331023 h 1331023"/>
              <a:gd name="connsiteX5" fmla="*/ 0 w 3202354"/>
              <a:gd name="connsiteY5" fmla="*/ 803908 h 1331023"/>
              <a:gd name="connsiteX6" fmla="*/ 405352 w 3202354"/>
              <a:gd name="connsiteY6" fmla="*/ 653079 h 1331023"/>
              <a:gd name="connsiteX7" fmla="*/ 412221 w 3202354"/>
              <a:gd name="connsiteY7" fmla="*/ 0 h 1331023"/>
              <a:gd name="connsiteX0" fmla="*/ 412221 w 3202354"/>
              <a:gd name="connsiteY0" fmla="*/ 2083 h 1333106"/>
              <a:gd name="connsiteX1" fmla="*/ 2780908 w 3202354"/>
              <a:gd name="connsiteY1" fmla="*/ 0 h 1333106"/>
              <a:gd name="connsiteX2" fmla="*/ 3202354 w 3202354"/>
              <a:gd name="connsiteY2" fmla="*/ 2083 h 1333106"/>
              <a:gd name="connsiteX3" fmla="*/ 3202354 w 3202354"/>
              <a:gd name="connsiteY3" fmla="*/ 1055016 h 1333106"/>
              <a:gd name="connsiteX4" fmla="*/ 1164210 w 3202354"/>
              <a:gd name="connsiteY4" fmla="*/ 1051088 h 1333106"/>
              <a:gd name="connsiteX5" fmla="*/ 115277 w 3202354"/>
              <a:gd name="connsiteY5" fmla="*/ 1333106 h 1333106"/>
              <a:gd name="connsiteX6" fmla="*/ 0 w 3202354"/>
              <a:gd name="connsiteY6" fmla="*/ 805991 h 1333106"/>
              <a:gd name="connsiteX7" fmla="*/ 405352 w 3202354"/>
              <a:gd name="connsiteY7" fmla="*/ 655162 h 1333106"/>
              <a:gd name="connsiteX8" fmla="*/ 412221 w 3202354"/>
              <a:gd name="connsiteY8" fmla="*/ 2083 h 1333106"/>
              <a:gd name="connsiteX0" fmla="*/ 412221 w 3202354"/>
              <a:gd name="connsiteY0" fmla="*/ 6797 h 1337820"/>
              <a:gd name="connsiteX1" fmla="*/ 1616698 w 3202354"/>
              <a:gd name="connsiteY1" fmla="*/ 0 h 1337820"/>
              <a:gd name="connsiteX2" fmla="*/ 2780908 w 3202354"/>
              <a:gd name="connsiteY2" fmla="*/ 4714 h 1337820"/>
              <a:gd name="connsiteX3" fmla="*/ 3202354 w 3202354"/>
              <a:gd name="connsiteY3" fmla="*/ 6797 h 1337820"/>
              <a:gd name="connsiteX4" fmla="*/ 3202354 w 3202354"/>
              <a:gd name="connsiteY4" fmla="*/ 1059730 h 1337820"/>
              <a:gd name="connsiteX5" fmla="*/ 1164210 w 3202354"/>
              <a:gd name="connsiteY5" fmla="*/ 1055802 h 1337820"/>
              <a:gd name="connsiteX6" fmla="*/ 115277 w 3202354"/>
              <a:gd name="connsiteY6" fmla="*/ 1337820 h 1337820"/>
              <a:gd name="connsiteX7" fmla="*/ 0 w 3202354"/>
              <a:gd name="connsiteY7" fmla="*/ 810705 h 1337820"/>
              <a:gd name="connsiteX8" fmla="*/ 405352 w 3202354"/>
              <a:gd name="connsiteY8" fmla="*/ 659876 h 1337820"/>
              <a:gd name="connsiteX9" fmla="*/ 412221 w 3202354"/>
              <a:gd name="connsiteY9" fmla="*/ 6797 h 1337820"/>
              <a:gd name="connsiteX0" fmla="*/ 412221 w 3202354"/>
              <a:gd name="connsiteY0" fmla="*/ 6797 h 1337820"/>
              <a:gd name="connsiteX1" fmla="*/ 1616698 w 3202354"/>
              <a:gd name="connsiteY1" fmla="*/ 0 h 1337820"/>
              <a:gd name="connsiteX2" fmla="*/ 2144599 w 3202354"/>
              <a:gd name="connsiteY2" fmla="*/ 4714 h 1337820"/>
              <a:gd name="connsiteX3" fmla="*/ 2780908 w 3202354"/>
              <a:gd name="connsiteY3" fmla="*/ 4714 h 1337820"/>
              <a:gd name="connsiteX4" fmla="*/ 3202354 w 3202354"/>
              <a:gd name="connsiteY4" fmla="*/ 6797 h 1337820"/>
              <a:gd name="connsiteX5" fmla="*/ 3202354 w 3202354"/>
              <a:gd name="connsiteY5" fmla="*/ 1059730 h 1337820"/>
              <a:gd name="connsiteX6" fmla="*/ 1164210 w 3202354"/>
              <a:gd name="connsiteY6" fmla="*/ 1055802 h 1337820"/>
              <a:gd name="connsiteX7" fmla="*/ 115277 w 3202354"/>
              <a:gd name="connsiteY7" fmla="*/ 1337820 h 1337820"/>
              <a:gd name="connsiteX8" fmla="*/ 0 w 3202354"/>
              <a:gd name="connsiteY8" fmla="*/ 810705 h 1337820"/>
              <a:gd name="connsiteX9" fmla="*/ 405352 w 3202354"/>
              <a:gd name="connsiteY9" fmla="*/ 659876 h 1337820"/>
              <a:gd name="connsiteX10" fmla="*/ 412221 w 3202354"/>
              <a:gd name="connsiteY10" fmla="*/ 6797 h 1337820"/>
              <a:gd name="connsiteX0" fmla="*/ 412221 w 3202354"/>
              <a:gd name="connsiteY0" fmla="*/ 6797 h 1337820"/>
              <a:gd name="connsiteX1" fmla="*/ 1616698 w 3202354"/>
              <a:gd name="connsiteY1" fmla="*/ 0 h 1337820"/>
              <a:gd name="connsiteX2" fmla="*/ 1941922 w 3202354"/>
              <a:gd name="connsiteY2" fmla="*/ 282805 h 1337820"/>
              <a:gd name="connsiteX3" fmla="*/ 2780908 w 3202354"/>
              <a:gd name="connsiteY3" fmla="*/ 4714 h 1337820"/>
              <a:gd name="connsiteX4" fmla="*/ 3202354 w 3202354"/>
              <a:gd name="connsiteY4" fmla="*/ 6797 h 1337820"/>
              <a:gd name="connsiteX5" fmla="*/ 3202354 w 3202354"/>
              <a:gd name="connsiteY5" fmla="*/ 1059730 h 1337820"/>
              <a:gd name="connsiteX6" fmla="*/ 1164210 w 3202354"/>
              <a:gd name="connsiteY6" fmla="*/ 1055802 h 1337820"/>
              <a:gd name="connsiteX7" fmla="*/ 115277 w 3202354"/>
              <a:gd name="connsiteY7" fmla="*/ 1337820 h 1337820"/>
              <a:gd name="connsiteX8" fmla="*/ 0 w 3202354"/>
              <a:gd name="connsiteY8" fmla="*/ 810705 h 1337820"/>
              <a:gd name="connsiteX9" fmla="*/ 405352 w 3202354"/>
              <a:gd name="connsiteY9" fmla="*/ 659876 h 1337820"/>
              <a:gd name="connsiteX10" fmla="*/ 412221 w 3202354"/>
              <a:gd name="connsiteY10" fmla="*/ 6797 h 1337820"/>
              <a:gd name="connsiteX0" fmla="*/ 412221 w 3202354"/>
              <a:gd name="connsiteY0" fmla="*/ 6797 h 1337820"/>
              <a:gd name="connsiteX1" fmla="*/ 1616698 w 3202354"/>
              <a:gd name="connsiteY1" fmla="*/ 0 h 1337820"/>
              <a:gd name="connsiteX2" fmla="*/ 1941922 w 3202354"/>
              <a:gd name="connsiteY2" fmla="*/ 282805 h 1337820"/>
              <a:gd name="connsiteX3" fmla="*/ 2780908 w 3202354"/>
              <a:gd name="connsiteY3" fmla="*/ 4714 h 1337820"/>
              <a:gd name="connsiteX4" fmla="*/ 3202354 w 3202354"/>
              <a:gd name="connsiteY4" fmla="*/ 6797 h 1337820"/>
              <a:gd name="connsiteX5" fmla="*/ 3195687 w 3202354"/>
              <a:gd name="connsiteY5" fmla="*/ 226243 h 1337820"/>
              <a:gd name="connsiteX6" fmla="*/ 3202354 w 3202354"/>
              <a:gd name="connsiteY6" fmla="*/ 1059730 h 1337820"/>
              <a:gd name="connsiteX7" fmla="*/ 1164210 w 3202354"/>
              <a:gd name="connsiteY7" fmla="*/ 1055802 h 1337820"/>
              <a:gd name="connsiteX8" fmla="*/ 115277 w 3202354"/>
              <a:gd name="connsiteY8" fmla="*/ 1337820 h 1337820"/>
              <a:gd name="connsiteX9" fmla="*/ 0 w 3202354"/>
              <a:gd name="connsiteY9" fmla="*/ 810705 h 1337820"/>
              <a:gd name="connsiteX10" fmla="*/ 405352 w 3202354"/>
              <a:gd name="connsiteY10" fmla="*/ 659876 h 1337820"/>
              <a:gd name="connsiteX11" fmla="*/ 412221 w 3202354"/>
              <a:gd name="connsiteY11" fmla="*/ 6797 h 1337820"/>
              <a:gd name="connsiteX0" fmla="*/ 412221 w 3349829"/>
              <a:gd name="connsiteY0" fmla="*/ 6797 h 1337820"/>
              <a:gd name="connsiteX1" fmla="*/ 1616698 w 3349829"/>
              <a:gd name="connsiteY1" fmla="*/ 0 h 1337820"/>
              <a:gd name="connsiteX2" fmla="*/ 1941922 w 3349829"/>
              <a:gd name="connsiteY2" fmla="*/ 282805 h 1337820"/>
              <a:gd name="connsiteX3" fmla="*/ 2780908 w 3349829"/>
              <a:gd name="connsiteY3" fmla="*/ 4714 h 1337820"/>
              <a:gd name="connsiteX4" fmla="*/ 3202354 w 3349829"/>
              <a:gd name="connsiteY4" fmla="*/ 6797 h 1337820"/>
              <a:gd name="connsiteX5" fmla="*/ 3195687 w 3349829"/>
              <a:gd name="connsiteY5" fmla="*/ 226243 h 1337820"/>
              <a:gd name="connsiteX6" fmla="*/ 3190974 w 3349829"/>
              <a:gd name="connsiteY6" fmla="*/ 890833 h 1337820"/>
              <a:gd name="connsiteX7" fmla="*/ 3202354 w 3349829"/>
              <a:gd name="connsiteY7" fmla="*/ 1059730 h 1337820"/>
              <a:gd name="connsiteX8" fmla="*/ 1164210 w 3349829"/>
              <a:gd name="connsiteY8" fmla="*/ 1055802 h 1337820"/>
              <a:gd name="connsiteX9" fmla="*/ 115277 w 3349829"/>
              <a:gd name="connsiteY9" fmla="*/ 1337820 h 1337820"/>
              <a:gd name="connsiteX10" fmla="*/ 0 w 3349829"/>
              <a:gd name="connsiteY10" fmla="*/ 810705 h 1337820"/>
              <a:gd name="connsiteX11" fmla="*/ 405352 w 3349829"/>
              <a:gd name="connsiteY11" fmla="*/ 659876 h 1337820"/>
              <a:gd name="connsiteX12" fmla="*/ 412221 w 3349829"/>
              <a:gd name="connsiteY12" fmla="*/ 6797 h 1337820"/>
              <a:gd name="connsiteX0" fmla="*/ 412221 w 3349829"/>
              <a:gd name="connsiteY0" fmla="*/ 6797 h 1337820"/>
              <a:gd name="connsiteX1" fmla="*/ 1616698 w 3349829"/>
              <a:gd name="connsiteY1" fmla="*/ 0 h 1337820"/>
              <a:gd name="connsiteX2" fmla="*/ 1941922 w 3349829"/>
              <a:gd name="connsiteY2" fmla="*/ 282805 h 1337820"/>
              <a:gd name="connsiteX3" fmla="*/ 2780908 w 3349829"/>
              <a:gd name="connsiteY3" fmla="*/ 4714 h 1337820"/>
              <a:gd name="connsiteX4" fmla="*/ 3202354 w 3349829"/>
              <a:gd name="connsiteY4" fmla="*/ 6797 h 1337820"/>
              <a:gd name="connsiteX5" fmla="*/ 3195687 w 3349829"/>
              <a:gd name="connsiteY5" fmla="*/ 226243 h 1337820"/>
              <a:gd name="connsiteX6" fmla="*/ 3190974 w 3349829"/>
              <a:gd name="connsiteY6" fmla="*/ 890833 h 1337820"/>
              <a:gd name="connsiteX7" fmla="*/ 3202354 w 3349829"/>
              <a:gd name="connsiteY7" fmla="*/ 1059730 h 1337820"/>
              <a:gd name="connsiteX8" fmla="*/ 1164210 w 3349829"/>
              <a:gd name="connsiteY8" fmla="*/ 1055802 h 1337820"/>
              <a:gd name="connsiteX9" fmla="*/ 115277 w 3349829"/>
              <a:gd name="connsiteY9" fmla="*/ 1337820 h 1337820"/>
              <a:gd name="connsiteX10" fmla="*/ 0 w 3349829"/>
              <a:gd name="connsiteY10" fmla="*/ 810705 h 1337820"/>
              <a:gd name="connsiteX11" fmla="*/ 405352 w 3349829"/>
              <a:gd name="connsiteY11" fmla="*/ 659876 h 1337820"/>
              <a:gd name="connsiteX12" fmla="*/ 412221 w 3349829"/>
              <a:gd name="connsiteY12" fmla="*/ 6797 h 1337820"/>
              <a:gd name="connsiteX0" fmla="*/ 412221 w 3202354"/>
              <a:gd name="connsiteY0" fmla="*/ 6797 h 1337820"/>
              <a:gd name="connsiteX1" fmla="*/ 1616698 w 3202354"/>
              <a:gd name="connsiteY1" fmla="*/ 0 h 1337820"/>
              <a:gd name="connsiteX2" fmla="*/ 1941922 w 3202354"/>
              <a:gd name="connsiteY2" fmla="*/ 282805 h 1337820"/>
              <a:gd name="connsiteX3" fmla="*/ 2780908 w 3202354"/>
              <a:gd name="connsiteY3" fmla="*/ 4714 h 1337820"/>
              <a:gd name="connsiteX4" fmla="*/ 3202354 w 3202354"/>
              <a:gd name="connsiteY4" fmla="*/ 6797 h 1337820"/>
              <a:gd name="connsiteX5" fmla="*/ 3195687 w 3202354"/>
              <a:gd name="connsiteY5" fmla="*/ 226243 h 1337820"/>
              <a:gd name="connsiteX6" fmla="*/ 3190974 w 3202354"/>
              <a:gd name="connsiteY6" fmla="*/ 890833 h 1337820"/>
              <a:gd name="connsiteX7" fmla="*/ 3202354 w 3202354"/>
              <a:gd name="connsiteY7" fmla="*/ 1059730 h 1337820"/>
              <a:gd name="connsiteX8" fmla="*/ 1164210 w 3202354"/>
              <a:gd name="connsiteY8" fmla="*/ 1055802 h 1337820"/>
              <a:gd name="connsiteX9" fmla="*/ 115277 w 3202354"/>
              <a:gd name="connsiteY9" fmla="*/ 1337820 h 1337820"/>
              <a:gd name="connsiteX10" fmla="*/ 0 w 3202354"/>
              <a:gd name="connsiteY10" fmla="*/ 810705 h 1337820"/>
              <a:gd name="connsiteX11" fmla="*/ 405352 w 3202354"/>
              <a:gd name="connsiteY11" fmla="*/ 659876 h 1337820"/>
              <a:gd name="connsiteX12" fmla="*/ 412221 w 3202354"/>
              <a:gd name="connsiteY12" fmla="*/ 6797 h 1337820"/>
              <a:gd name="connsiteX0" fmla="*/ 412221 w 3202354"/>
              <a:gd name="connsiteY0" fmla="*/ 6797 h 1337820"/>
              <a:gd name="connsiteX1" fmla="*/ 1616698 w 3202354"/>
              <a:gd name="connsiteY1" fmla="*/ 0 h 1337820"/>
              <a:gd name="connsiteX2" fmla="*/ 1941922 w 3202354"/>
              <a:gd name="connsiteY2" fmla="*/ 282805 h 1337820"/>
              <a:gd name="connsiteX3" fmla="*/ 2780908 w 3202354"/>
              <a:gd name="connsiteY3" fmla="*/ 4714 h 1337820"/>
              <a:gd name="connsiteX4" fmla="*/ 3202354 w 3202354"/>
              <a:gd name="connsiteY4" fmla="*/ 6797 h 1337820"/>
              <a:gd name="connsiteX5" fmla="*/ 3195687 w 3202354"/>
              <a:gd name="connsiteY5" fmla="*/ 226243 h 1337820"/>
              <a:gd name="connsiteX6" fmla="*/ 3186261 w 3202354"/>
              <a:gd name="connsiteY6" fmla="*/ 513761 h 1337820"/>
              <a:gd name="connsiteX7" fmla="*/ 3190974 w 3202354"/>
              <a:gd name="connsiteY7" fmla="*/ 890833 h 1337820"/>
              <a:gd name="connsiteX8" fmla="*/ 3202354 w 3202354"/>
              <a:gd name="connsiteY8" fmla="*/ 1059730 h 1337820"/>
              <a:gd name="connsiteX9" fmla="*/ 1164210 w 3202354"/>
              <a:gd name="connsiteY9" fmla="*/ 1055802 h 1337820"/>
              <a:gd name="connsiteX10" fmla="*/ 115277 w 3202354"/>
              <a:gd name="connsiteY10" fmla="*/ 1337820 h 1337820"/>
              <a:gd name="connsiteX11" fmla="*/ 0 w 3202354"/>
              <a:gd name="connsiteY11" fmla="*/ 810705 h 1337820"/>
              <a:gd name="connsiteX12" fmla="*/ 405352 w 3202354"/>
              <a:gd name="connsiteY12" fmla="*/ 659876 h 1337820"/>
              <a:gd name="connsiteX13" fmla="*/ 412221 w 3202354"/>
              <a:gd name="connsiteY13" fmla="*/ 6797 h 1337820"/>
              <a:gd name="connsiteX0" fmla="*/ 412221 w 3294673"/>
              <a:gd name="connsiteY0" fmla="*/ 6797 h 1337820"/>
              <a:gd name="connsiteX1" fmla="*/ 1616698 w 3294673"/>
              <a:gd name="connsiteY1" fmla="*/ 0 h 1337820"/>
              <a:gd name="connsiteX2" fmla="*/ 1941922 w 3294673"/>
              <a:gd name="connsiteY2" fmla="*/ 282805 h 1337820"/>
              <a:gd name="connsiteX3" fmla="*/ 2780908 w 3294673"/>
              <a:gd name="connsiteY3" fmla="*/ 4714 h 1337820"/>
              <a:gd name="connsiteX4" fmla="*/ 3202354 w 3294673"/>
              <a:gd name="connsiteY4" fmla="*/ 6797 h 1337820"/>
              <a:gd name="connsiteX5" fmla="*/ 3195687 w 3294673"/>
              <a:gd name="connsiteY5" fmla="*/ 226243 h 1337820"/>
              <a:gd name="connsiteX6" fmla="*/ 3294669 w 3294673"/>
              <a:gd name="connsiteY6" fmla="*/ 457201 h 1337820"/>
              <a:gd name="connsiteX7" fmla="*/ 3190974 w 3294673"/>
              <a:gd name="connsiteY7" fmla="*/ 890833 h 1337820"/>
              <a:gd name="connsiteX8" fmla="*/ 3202354 w 3294673"/>
              <a:gd name="connsiteY8" fmla="*/ 1059730 h 1337820"/>
              <a:gd name="connsiteX9" fmla="*/ 1164210 w 3294673"/>
              <a:gd name="connsiteY9" fmla="*/ 1055802 h 1337820"/>
              <a:gd name="connsiteX10" fmla="*/ 115277 w 3294673"/>
              <a:gd name="connsiteY10" fmla="*/ 1337820 h 1337820"/>
              <a:gd name="connsiteX11" fmla="*/ 0 w 3294673"/>
              <a:gd name="connsiteY11" fmla="*/ 810705 h 1337820"/>
              <a:gd name="connsiteX12" fmla="*/ 405352 w 3294673"/>
              <a:gd name="connsiteY12" fmla="*/ 659876 h 1337820"/>
              <a:gd name="connsiteX13" fmla="*/ 412221 w 3294673"/>
              <a:gd name="connsiteY13" fmla="*/ 6797 h 133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4673" h="1337820">
                <a:moveTo>
                  <a:pt x="412221" y="6797"/>
                </a:moveTo>
                <a:lnTo>
                  <a:pt x="1616698" y="0"/>
                </a:lnTo>
                <a:lnTo>
                  <a:pt x="1941922" y="282805"/>
                </a:lnTo>
                <a:lnTo>
                  <a:pt x="2780908" y="4714"/>
                </a:lnTo>
                <a:lnTo>
                  <a:pt x="3202354" y="6797"/>
                </a:lnTo>
                <a:lnTo>
                  <a:pt x="3195687" y="226243"/>
                </a:lnTo>
                <a:cubicBezTo>
                  <a:pt x="3193005" y="310737"/>
                  <a:pt x="3295455" y="346436"/>
                  <a:pt x="3294669" y="457201"/>
                </a:cubicBezTo>
                <a:cubicBezTo>
                  <a:pt x="3293884" y="567966"/>
                  <a:pt x="3188292" y="799838"/>
                  <a:pt x="3190974" y="890833"/>
                </a:cubicBezTo>
                <a:cubicBezTo>
                  <a:pt x="3192085" y="1029747"/>
                  <a:pt x="3191357" y="975674"/>
                  <a:pt x="3202354" y="1059730"/>
                </a:cubicBezTo>
                <a:lnTo>
                  <a:pt x="1164210" y="1055802"/>
                </a:lnTo>
                <a:lnTo>
                  <a:pt x="115277" y="1337820"/>
                </a:lnTo>
                <a:lnTo>
                  <a:pt x="0" y="810705"/>
                </a:lnTo>
                <a:lnTo>
                  <a:pt x="405352" y="659876"/>
                </a:lnTo>
                <a:cubicBezTo>
                  <a:pt x="407642" y="442183"/>
                  <a:pt x="409931" y="224490"/>
                  <a:pt x="412221" y="6797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20412030">
                <a:off x="2838574" y="4801184"/>
                <a:ext cx="3932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12030">
                <a:off x="2838574" y="4801184"/>
                <a:ext cx="393287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198783" y="2133600"/>
            <a:ext cx="8759687" cy="4518991"/>
          </a:xfrm>
          <a:custGeom>
            <a:avLst/>
            <a:gdLst>
              <a:gd name="connsiteX0" fmla="*/ 3246782 w 8759687"/>
              <a:gd name="connsiteY0" fmla="*/ 0 h 4518991"/>
              <a:gd name="connsiteX1" fmla="*/ 2544417 w 8759687"/>
              <a:gd name="connsiteY1" fmla="*/ 1219200 h 4518991"/>
              <a:gd name="connsiteX2" fmla="*/ 92765 w 8759687"/>
              <a:gd name="connsiteY2" fmla="*/ 1272209 h 4518991"/>
              <a:gd name="connsiteX3" fmla="*/ 0 w 8759687"/>
              <a:gd name="connsiteY3" fmla="*/ 4452730 h 4518991"/>
              <a:gd name="connsiteX4" fmla="*/ 6347791 w 8759687"/>
              <a:gd name="connsiteY4" fmla="*/ 4518991 h 4518991"/>
              <a:gd name="connsiteX5" fmla="*/ 6785113 w 8759687"/>
              <a:gd name="connsiteY5" fmla="*/ 2464904 h 4518991"/>
              <a:gd name="connsiteX6" fmla="*/ 8733182 w 8759687"/>
              <a:gd name="connsiteY6" fmla="*/ 2226365 h 4518991"/>
              <a:gd name="connsiteX7" fmla="*/ 8759687 w 8759687"/>
              <a:gd name="connsiteY7" fmla="*/ 119270 h 4518991"/>
              <a:gd name="connsiteX8" fmla="*/ 3246782 w 8759687"/>
              <a:gd name="connsiteY8" fmla="*/ 0 h 4518991"/>
              <a:gd name="connsiteX0" fmla="*/ 3246782 w 8759687"/>
              <a:gd name="connsiteY0" fmla="*/ 0 h 4518991"/>
              <a:gd name="connsiteX1" fmla="*/ 2888801 w 8759687"/>
              <a:gd name="connsiteY1" fmla="*/ 1165761 h 4518991"/>
              <a:gd name="connsiteX2" fmla="*/ 92765 w 8759687"/>
              <a:gd name="connsiteY2" fmla="*/ 1272209 h 4518991"/>
              <a:gd name="connsiteX3" fmla="*/ 0 w 8759687"/>
              <a:gd name="connsiteY3" fmla="*/ 4452730 h 4518991"/>
              <a:gd name="connsiteX4" fmla="*/ 6347791 w 8759687"/>
              <a:gd name="connsiteY4" fmla="*/ 4518991 h 4518991"/>
              <a:gd name="connsiteX5" fmla="*/ 6785113 w 8759687"/>
              <a:gd name="connsiteY5" fmla="*/ 2464904 h 4518991"/>
              <a:gd name="connsiteX6" fmla="*/ 8733182 w 8759687"/>
              <a:gd name="connsiteY6" fmla="*/ 2226365 h 4518991"/>
              <a:gd name="connsiteX7" fmla="*/ 8759687 w 8759687"/>
              <a:gd name="connsiteY7" fmla="*/ 119270 h 4518991"/>
              <a:gd name="connsiteX8" fmla="*/ 3246782 w 8759687"/>
              <a:gd name="connsiteY8" fmla="*/ 0 h 451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9687" h="4518991">
                <a:moveTo>
                  <a:pt x="3246782" y="0"/>
                </a:moveTo>
                <a:lnTo>
                  <a:pt x="2888801" y="1165761"/>
                </a:lnTo>
                <a:lnTo>
                  <a:pt x="92765" y="1272209"/>
                </a:lnTo>
                <a:lnTo>
                  <a:pt x="0" y="4452730"/>
                </a:lnTo>
                <a:lnTo>
                  <a:pt x="6347791" y="4518991"/>
                </a:lnTo>
                <a:lnTo>
                  <a:pt x="6785113" y="2464904"/>
                </a:lnTo>
                <a:lnTo>
                  <a:pt x="8733182" y="2226365"/>
                </a:lnTo>
                <a:lnTo>
                  <a:pt x="8759687" y="119270"/>
                </a:lnTo>
                <a:lnTo>
                  <a:pt x="3246782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381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xit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xit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22" presetClass="exit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xit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4" grpId="0" animBg="1"/>
      <p:bldP spid="33" grpId="0"/>
      <p:bldP spid="89" grpId="0"/>
      <p:bldP spid="90" grpId="0" animBg="1"/>
      <p:bldP spid="5" grpId="0" animBg="1"/>
      <p:bldP spid="94" grpId="0" animBg="1"/>
      <p:bldP spid="11" grpId="0" animBg="1"/>
      <p:bldP spid="95" grpId="0" animBg="1"/>
      <p:bldP spid="96" grpId="0" animBg="1"/>
      <p:bldP spid="97" grpId="0" animBg="1"/>
      <p:bldP spid="46" grpId="0" animBg="1"/>
      <p:bldP spid="6" grpId="0" animBg="1"/>
      <p:bldP spid="2" grpId="0" animBg="1"/>
      <p:bldP spid="4" grpId="0" animBg="1"/>
      <p:bldP spid="49" grpId="0" animBg="1"/>
      <p:bldP spid="51" grpId="0" animBg="1"/>
      <p:bldP spid="52" grpId="0" animBg="1"/>
      <p:bldP spid="9" grpId="0" animBg="1"/>
      <p:bldP spid="7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sosceles Triangle 122"/>
          <p:cNvSpPr/>
          <p:nvPr/>
        </p:nvSpPr>
        <p:spPr>
          <a:xfrm>
            <a:off x="3311781" y="4701679"/>
            <a:ext cx="203242" cy="137702"/>
          </a:xfrm>
          <a:custGeom>
            <a:avLst/>
            <a:gdLst>
              <a:gd name="connsiteX0" fmla="*/ 0 w 623214"/>
              <a:gd name="connsiteY0" fmla="*/ 687930 h 687930"/>
              <a:gd name="connsiteX1" fmla="*/ 623214 w 623214"/>
              <a:gd name="connsiteY1" fmla="*/ 0 h 687930"/>
              <a:gd name="connsiteX2" fmla="*/ 623214 w 623214"/>
              <a:gd name="connsiteY2" fmla="*/ 687930 h 687930"/>
              <a:gd name="connsiteX3" fmla="*/ 0 w 623214"/>
              <a:gd name="connsiteY3" fmla="*/ 687930 h 687930"/>
              <a:gd name="connsiteX0" fmla="*/ 0 w 623214"/>
              <a:gd name="connsiteY0" fmla="*/ 687930 h 752700"/>
              <a:gd name="connsiteX1" fmla="*/ 623214 w 623214"/>
              <a:gd name="connsiteY1" fmla="*/ 0 h 752700"/>
              <a:gd name="connsiteX2" fmla="*/ 623214 w 623214"/>
              <a:gd name="connsiteY2" fmla="*/ 752700 h 752700"/>
              <a:gd name="connsiteX3" fmla="*/ 0 w 623214"/>
              <a:gd name="connsiteY3" fmla="*/ 687930 h 752700"/>
              <a:gd name="connsiteX0" fmla="*/ 0 w 623214"/>
              <a:gd name="connsiteY0" fmla="*/ 333600 h 398370"/>
              <a:gd name="connsiteX1" fmla="*/ 459384 w 623214"/>
              <a:gd name="connsiteY1" fmla="*/ 0 h 398370"/>
              <a:gd name="connsiteX2" fmla="*/ 623214 w 623214"/>
              <a:gd name="connsiteY2" fmla="*/ 398370 h 398370"/>
              <a:gd name="connsiteX3" fmla="*/ 0 w 623214"/>
              <a:gd name="connsiteY3" fmla="*/ 333600 h 398370"/>
              <a:gd name="connsiteX0" fmla="*/ 0 w 459384"/>
              <a:gd name="connsiteY0" fmla="*/ 333600 h 379320"/>
              <a:gd name="connsiteX1" fmla="*/ 459384 w 459384"/>
              <a:gd name="connsiteY1" fmla="*/ 0 h 379320"/>
              <a:gd name="connsiteX2" fmla="*/ 459384 w 459384"/>
              <a:gd name="connsiteY2" fmla="*/ 379320 h 379320"/>
              <a:gd name="connsiteX3" fmla="*/ 0 w 459384"/>
              <a:gd name="connsiteY3" fmla="*/ 333600 h 379320"/>
              <a:gd name="connsiteX0" fmla="*/ 0 w 478434"/>
              <a:gd name="connsiteY0" fmla="*/ 333600 h 383130"/>
              <a:gd name="connsiteX1" fmla="*/ 459384 w 478434"/>
              <a:gd name="connsiteY1" fmla="*/ 0 h 383130"/>
              <a:gd name="connsiteX2" fmla="*/ 478434 w 478434"/>
              <a:gd name="connsiteY2" fmla="*/ 383130 h 383130"/>
              <a:gd name="connsiteX3" fmla="*/ 0 w 478434"/>
              <a:gd name="connsiteY3" fmla="*/ 333600 h 383130"/>
              <a:gd name="connsiteX0" fmla="*/ 0 w 463194"/>
              <a:gd name="connsiteY0" fmla="*/ 333600 h 379320"/>
              <a:gd name="connsiteX1" fmla="*/ 459384 w 463194"/>
              <a:gd name="connsiteY1" fmla="*/ 0 h 379320"/>
              <a:gd name="connsiteX2" fmla="*/ 463194 w 463194"/>
              <a:gd name="connsiteY2" fmla="*/ 379320 h 379320"/>
              <a:gd name="connsiteX3" fmla="*/ 0 w 463194"/>
              <a:gd name="connsiteY3" fmla="*/ 333600 h 379320"/>
              <a:gd name="connsiteX0" fmla="*/ 0 w 463194"/>
              <a:gd name="connsiteY0" fmla="*/ 333600 h 366907"/>
              <a:gd name="connsiteX1" fmla="*/ 459384 w 463194"/>
              <a:gd name="connsiteY1" fmla="*/ 0 h 366907"/>
              <a:gd name="connsiteX2" fmla="*/ 463194 w 463194"/>
              <a:gd name="connsiteY2" fmla="*/ 366907 h 366907"/>
              <a:gd name="connsiteX3" fmla="*/ 0 w 463194"/>
              <a:gd name="connsiteY3" fmla="*/ 333600 h 3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194" h="366907">
                <a:moveTo>
                  <a:pt x="0" y="333600"/>
                </a:moveTo>
                <a:lnTo>
                  <a:pt x="459384" y="0"/>
                </a:lnTo>
                <a:lnTo>
                  <a:pt x="463194" y="366907"/>
                </a:lnTo>
                <a:lnTo>
                  <a:pt x="0" y="33360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-358896" y="266700"/>
            <a:ext cx="6917612" cy="6972300"/>
            <a:chOff x="-358896" y="266700"/>
            <a:chExt cx="6917612" cy="6972300"/>
          </a:xfrm>
        </p:grpSpPr>
        <p:sp>
          <p:nvSpPr>
            <p:cNvPr id="5" name="Rectangle 4"/>
            <p:cNvSpPr/>
            <p:nvPr/>
          </p:nvSpPr>
          <p:spPr>
            <a:xfrm>
              <a:off x="4495800" y="266700"/>
              <a:ext cx="2062916" cy="69723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358896" y="2362200"/>
              <a:ext cx="2621334" cy="4724400"/>
            </a:xfrm>
            <a:prstGeom prst="rect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0" y="3225968"/>
            <a:ext cx="3581400" cy="2639300"/>
            <a:chOff x="6096000" y="3225968"/>
            <a:chExt cx="3581400" cy="2639300"/>
          </a:xfrm>
        </p:grpSpPr>
        <p:sp>
          <p:nvSpPr>
            <p:cNvPr id="10" name="TextBox 9"/>
            <p:cNvSpPr txBox="1"/>
            <p:nvPr/>
          </p:nvSpPr>
          <p:spPr>
            <a:xfrm>
              <a:off x="6096000" y="322596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Sinusoidal functions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580" y="4018164"/>
                  <a:ext cx="2321020" cy="70410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bg2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916" y="5161164"/>
                  <a:ext cx="2509084" cy="70410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-76201" y="-323850"/>
            <a:ext cx="9448801" cy="314325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062690" y="727177"/>
            <a:ext cx="2369566" cy="1670845"/>
          </a:xfrm>
          <a:custGeom>
            <a:avLst/>
            <a:gdLst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837127 w 4121239"/>
              <a:gd name="connsiteY1" fmla="*/ 294926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72732 w 4121239"/>
              <a:gd name="connsiteY1" fmla="*/ 2717442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4121239"/>
              <a:gd name="connsiteY0" fmla="*/ 3580326 h 3580326"/>
              <a:gd name="connsiteX1" fmla="*/ 785984 w 4121239"/>
              <a:gd name="connsiteY1" fmla="*/ 2863215 h 3580326"/>
              <a:gd name="connsiteX2" fmla="*/ 1596980 w 4121239"/>
              <a:gd name="connsiteY2" fmla="*/ 3258354 h 3580326"/>
              <a:gd name="connsiteX3" fmla="*/ 3206839 w 4121239"/>
              <a:gd name="connsiteY3" fmla="*/ 1970467 h 3580326"/>
              <a:gd name="connsiteX4" fmla="*/ 4121239 w 4121239"/>
              <a:gd name="connsiteY4" fmla="*/ 0 h 3580326"/>
              <a:gd name="connsiteX0" fmla="*/ 0 w 3935709"/>
              <a:gd name="connsiteY0" fmla="*/ 4587491 h 4587491"/>
              <a:gd name="connsiteX1" fmla="*/ 600454 w 3935709"/>
              <a:gd name="connsiteY1" fmla="*/ 2863215 h 4587491"/>
              <a:gd name="connsiteX2" fmla="*/ 1411450 w 3935709"/>
              <a:gd name="connsiteY2" fmla="*/ 3258354 h 4587491"/>
              <a:gd name="connsiteX3" fmla="*/ 3021309 w 3935709"/>
              <a:gd name="connsiteY3" fmla="*/ 1970467 h 4587491"/>
              <a:gd name="connsiteX4" fmla="*/ 3935709 w 3935709"/>
              <a:gd name="connsiteY4" fmla="*/ 0 h 458749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759480 w 4094735"/>
              <a:gd name="connsiteY1" fmla="*/ 286321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825741 w 4094735"/>
              <a:gd name="connsiteY1" fmla="*/ 2982485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094735"/>
              <a:gd name="connsiteY0" fmla="*/ 4097161 h 4097161"/>
              <a:gd name="connsiteX1" fmla="*/ 653463 w 4094735"/>
              <a:gd name="connsiteY1" fmla="*/ 1869302 h 4097161"/>
              <a:gd name="connsiteX2" fmla="*/ 1570476 w 4094735"/>
              <a:gd name="connsiteY2" fmla="*/ 3258354 h 4097161"/>
              <a:gd name="connsiteX3" fmla="*/ 3180335 w 4094735"/>
              <a:gd name="connsiteY3" fmla="*/ 1970467 h 4097161"/>
              <a:gd name="connsiteX4" fmla="*/ 4094735 w 4094735"/>
              <a:gd name="connsiteY4" fmla="*/ 0 h 4097161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58736"/>
              <a:gd name="connsiteX1" fmla="*/ 693220 w 4134492"/>
              <a:gd name="connsiteY1" fmla="*/ 1869302 h 3258736"/>
              <a:gd name="connsiteX2" fmla="*/ 1610233 w 4134492"/>
              <a:gd name="connsiteY2" fmla="*/ 3258354 h 3258736"/>
              <a:gd name="connsiteX3" fmla="*/ 3220092 w 4134492"/>
              <a:gd name="connsiteY3" fmla="*/ 1970467 h 3258736"/>
              <a:gd name="connsiteX4" fmla="*/ 4134492 w 4134492"/>
              <a:gd name="connsiteY4" fmla="*/ 0 h 3258736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10233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34"/>
              <a:gd name="connsiteX1" fmla="*/ 746229 w 4134492"/>
              <a:gd name="connsiteY1" fmla="*/ 2319876 h 3260834"/>
              <a:gd name="connsiteX2" fmla="*/ 1610233 w 4134492"/>
              <a:gd name="connsiteY2" fmla="*/ 3258354 h 3260834"/>
              <a:gd name="connsiteX3" fmla="*/ 3220092 w 4134492"/>
              <a:gd name="connsiteY3" fmla="*/ 1970467 h 3260834"/>
              <a:gd name="connsiteX4" fmla="*/ 4134492 w 4134492"/>
              <a:gd name="connsiteY4" fmla="*/ 0 h 3260834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4134492"/>
              <a:gd name="connsiteY0" fmla="*/ 3036987 h 3260899"/>
              <a:gd name="connsiteX1" fmla="*/ 746229 w 4134492"/>
              <a:gd name="connsiteY1" fmla="*/ 2319876 h 3260899"/>
              <a:gd name="connsiteX2" fmla="*/ 1623485 w 4134492"/>
              <a:gd name="connsiteY2" fmla="*/ 3258354 h 3260899"/>
              <a:gd name="connsiteX3" fmla="*/ 3220092 w 4134492"/>
              <a:gd name="connsiteY3" fmla="*/ 1970467 h 3260899"/>
              <a:gd name="connsiteX4" fmla="*/ 4134492 w 4134492"/>
              <a:gd name="connsiteY4" fmla="*/ 0 h 3260899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909205"/>
              <a:gd name="connsiteY0" fmla="*/ 2626170 h 3261084"/>
              <a:gd name="connsiteX1" fmla="*/ 520942 w 3909205"/>
              <a:gd name="connsiteY1" fmla="*/ 2319876 h 3261084"/>
              <a:gd name="connsiteX2" fmla="*/ 1398198 w 3909205"/>
              <a:gd name="connsiteY2" fmla="*/ 3258354 h 3261084"/>
              <a:gd name="connsiteX3" fmla="*/ 2994805 w 3909205"/>
              <a:gd name="connsiteY3" fmla="*/ 1970467 h 3261084"/>
              <a:gd name="connsiteX4" fmla="*/ 3909205 w 3909205"/>
              <a:gd name="connsiteY4" fmla="*/ 0 h 3261084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0 w 3622908"/>
              <a:gd name="connsiteY0" fmla="*/ 1748194 h 2383108"/>
              <a:gd name="connsiteX1" fmla="*/ 520942 w 3622908"/>
              <a:gd name="connsiteY1" fmla="*/ 1441900 h 2383108"/>
              <a:gd name="connsiteX2" fmla="*/ 1398198 w 3622908"/>
              <a:gd name="connsiteY2" fmla="*/ 2380378 h 2383108"/>
              <a:gd name="connsiteX3" fmla="*/ 2994805 w 3622908"/>
              <a:gd name="connsiteY3" fmla="*/ 1092491 h 2383108"/>
              <a:gd name="connsiteX4" fmla="*/ 3622908 w 3622908"/>
              <a:gd name="connsiteY4" fmla="*/ 0 h 2383108"/>
              <a:gd name="connsiteX0" fmla="*/ 1 w 3101967"/>
              <a:gd name="connsiteY0" fmla="*/ 1441900 h 2383108"/>
              <a:gd name="connsiteX1" fmla="*/ 877257 w 3101967"/>
              <a:gd name="connsiteY1" fmla="*/ 2380378 h 2383108"/>
              <a:gd name="connsiteX2" fmla="*/ 2473864 w 3101967"/>
              <a:gd name="connsiteY2" fmla="*/ 1092491 h 2383108"/>
              <a:gd name="connsiteX3" fmla="*/ 3101967 w 3101967"/>
              <a:gd name="connsiteY3" fmla="*/ 0 h 2383108"/>
              <a:gd name="connsiteX0" fmla="*/ 0 w 3183849"/>
              <a:gd name="connsiteY0" fmla="*/ 2143767 h 2433380"/>
              <a:gd name="connsiteX1" fmla="*/ 959139 w 3183849"/>
              <a:gd name="connsiteY1" fmla="*/ 2380378 h 2433380"/>
              <a:gd name="connsiteX2" fmla="*/ 2555746 w 3183849"/>
              <a:gd name="connsiteY2" fmla="*/ 1092491 h 2433380"/>
              <a:gd name="connsiteX3" fmla="*/ 3183849 w 3183849"/>
              <a:gd name="connsiteY3" fmla="*/ 0 h 2433380"/>
              <a:gd name="connsiteX0" fmla="*/ 0 w 3125868"/>
              <a:gd name="connsiteY0" fmla="*/ 2124440 h 2429934"/>
              <a:gd name="connsiteX1" fmla="*/ 901158 w 3125868"/>
              <a:gd name="connsiteY1" fmla="*/ 2380378 h 2429934"/>
              <a:gd name="connsiteX2" fmla="*/ 2497765 w 3125868"/>
              <a:gd name="connsiteY2" fmla="*/ 1092491 h 2429934"/>
              <a:gd name="connsiteX3" fmla="*/ 3125868 w 3125868"/>
              <a:gd name="connsiteY3" fmla="*/ 0 h 2429934"/>
              <a:gd name="connsiteX0" fmla="*/ 0 w 3125868"/>
              <a:gd name="connsiteY0" fmla="*/ 2124440 h 2426343"/>
              <a:gd name="connsiteX1" fmla="*/ 901158 w 3125868"/>
              <a:gd name="connsiteY1" fmla="*/ 2380378 h 2426343"/>
              <a:gd name="connsiteX2" fmla="*/ 2497765 w 3125868"/>
              <a:gd name="connsiteY2" fmla="*/ 1092491 h 2426343"/>
              <a:gd name="connsiteX3" fmla="*/ 3125868 w 3125868"/>
              <a:gd name="connsiteY3" fmla="*/ 0 h 2426343"/>
              <a:gd name="connsiteX0" fmla="*/ 0 w 3357789"/>
              <a:gd name="connsiteY0" fmla="*/ 2221074 h 2444253"/>
              <a:gd name="connsiteX1" fmla="*/ 1133079 w 3357789"/>
              <a:gd name="connsiteY1" fmla="*/ 2380378 h 2444253"/>
              <a:gd name="connsiteX2" fmla="*/ 2729686 w 3357789"/>
              <a:gd name="connsiteY2" fmla="*/ 1092491 h 2444253"/>
              <a:gd name="connsiteX3" fmla="*/ 3357789 w 3357789"/>
              <a:gd name="connsiteY3" fmla="*/ 0 h 2444253"/>
              <a:gd name="connsiteX0" fmla="*/ 0 w 3357789"/>
              <a:gd name="connsiteY0" fmla="*/ 2221074 h 2420158"/>
              <a:gd name="connsiteX1" fmla="*/ 1133079 w 3357789"/>
              <a:gd name="connsiteY1" fmla="*/ 2380378 h 2420158"/>
              <a:gd name="connsiteX2" fmla="*/ 2729686 w 3357789"/>
              <a:gd name="connsiteY2" fmla="*/ 1092491 h 2420158"/>
              <a:gd name="connsiteX3" fmla="*/ 3357789 w 3357789"/>
              <a:gd name="connsiteY3" fmla="*/ 0 h 2420158"/>
              <a:gd name="connsiteX0" fmla="*/ 0 w 3455734"/>
              <a:gd name="connsiteY0" fmla="*/ 2341621 h 2436735"/>
              <a:gd name="connsiteX1" fmla="*/ 1231024 w 3455734"/>
              <a:gd name="connsiteY1" fmla="*/ 2380378 h 2436735"/>
              <a:gd name="connsiteX2" fmla="*/ 2827631 w 3455734"/>
              <a:gd name="connsiteY2" fmla="*/ 1092491 h 2436735"/>
              <a:gd name="connsiteX3" fmla="*/ 3455734 w 3455734"/>
              <a:gd name="connsiteY3" fmla="*/ 0 h 243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5734" h="2436735">
                <a:moveTo>
                  <a:pt x="0" y="2341621"/>
                </a:moveTo>
                <a:cubicBezTo>
                  <a:pt x="445628" y="2137757"/>
                  <a:pt x="759752" y="2588566"/>
                  <a:pt x="1231024" y="2380378"/>
                </a:cubicBezTo>
                <a:cubicBezTo>
                  <a:pt x="1702296" y="2172190"/>
                  <a:pt x="2409130" y="1635550"/>
                  <a:pt x="2827631" y="1092491"/>
                </a:cubicBezTo>
                <a:cubicBezTo>
                  <a:pt x="3246132" y="549432"/>
                  <a:pt x="3164328" y="605946"/>
                  <a:pt x="3455734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6919728" y="1162877"/>
            <a:ext cx="1305602" cy="119185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6919728" y="1586166"/>
            <a:ext cx="992218" cy="768562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>
            <a:off x="6918287" y="1932849"/>
            <a:ext cx="654241" cy="42187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6918287" y="2200864"/>
            <a:ext cx="327119" cy="153864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alpha val="25000"/>
                </a:srgbClr>
              </a:gs>
              <a:gs pos="100000">
                <a:srgbClr val="0070C0">
                  <a:alpha val="25000"/>
                </a:srgbClr>
              </a:gs>
            </a:gsLst>
            <a:lin ang="2700000" scaled="1"/>
            <a:tileRect/>
          </a:gra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151880" y="1096239"/>
            <a:ext cx="146898" cy="14689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9000">
                <a:srgbClr val="FF7A00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46800" y="2291365"/>
            <a:ext cx="146898" cy="146898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524" y="1627270"/>
                <a:ext cx="348876" cy="253247"/>
              </a:xfrm>
              <a:prstGeom prst="rect">
                <a:avLst/>
              </a:prstGeom>
              <a:blipFill rotWithShape="1">
                <a:blip r:embed="rId5"/>
                <a:stretch>
                  <a:fillRect r="-35088" b="-6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861" y="2337553"/>
                <a:ext cx="348876" cy="253247"/>
              </a:xfrm>
              <a:prstGeom prst="rect">
                <a:avLst/>
              </a:prstGeom>
              <a:blipFill rotWithShape="1">
                <a:blip r:embed="rId6"/>
                <a:stretch>
                  <a:fillRect r="-1929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1890391" y="773668"/>
            <a:ext cx="313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Derivatives and differentials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Differentiation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2400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FF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400" i="1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39480"/>
                <a:ext cx="4943084" cy="10100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8600" y="3225968"/>
            <a:ext cx="1925784" cy="2793832"/>
            <a:chOff x="228600" y="3225968"/>
            <a:chExt cx="1925784" cy="2793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1600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chemeClr val="bg2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160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box>
                          <m:boxPr>
                            <m:ctrlP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box>
                        <m:r>
                          <a:rPr lang="en-US" sz="16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713364"/>
                  <a:ext cx="1925784" cy="7041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Box 71"/>
            <p:cNvSpPr txBox="1"/>
            <p:nvPr/>
          </p:nvSpPr>
          <p:spPr>
            <a:xfrm>
              <a:off x="304800" y="32259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Power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48475" y="4322964"/>
              <a:ext cx="1681615" cy="1696836"/>
              <a:chOff x="-556592" y="1007224"/>
              <a:chExt cx="4325379" cy="4364532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1869292" y="3334876"/>
                <a:ext cx="1327838" cy="1465723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1869292" y="4382608"/>
                <a:ext cx="663919" cy="415507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1869292" y="4648200"/>
                <a:ext cx="331959" cy="15014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461447" y="4977570"/>
                <a:ext cx="3307340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 flipV="1">
                <a:off x="895179" y="1684325"/>
                <a:ext cx="1023" cy="3573941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188348" y="4869739"/>
                <a:ext cx="0" cy="28281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-556592" y="1007224"/>
                <a:ext cx="4244009" cy="4364532"/>
              </a:xfrm>
              <a:custGeom>
                <a:avLst/>
                <a:gdLst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707776"/>
                  <a:gd name="connsiteY0" fmla="*/ 0 h 1741394"/>
                  <a:gd name="connsiteX1" fmla="*/ 921123 w 1707776"/>
                  <a:gd name="connsiteY1" fmla="*/ 1741394 h 1741394"/>
                  <a:gd name="connsiteX2" fmla="*/ 1707776 w 1707776"/>
                  <a:gd name="connsiteY2" fmla="*/ 0 h 1741394"/>
                  <a:gd name="connsiteX0" fmla="*/ 0 w 1653988"/>
                  <a:gd name="connsiteY0" fmla="*/ 0 h 1741394"/>
                  <a:gd name="connsiteX1" fmla="*/ 867335 w 1653988"/>
                  <a:gd name="connsiteY1" fmla="*/ 1741394 h 1741394"/>
                  <a:gd name="connsiteX2" fmla="*/ 1653988 w 1653988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394"/>
                  <a:gd name="connsiteX1" fmla="*/ 867335 w 1620370"/>
                  <a:gd name="connsiteY1" fmla="*/ 1741394 h 1741394"/>
                  <a:gd name="connsiteX2" fmla="*/ 1620370 w 1620370"/>
                  <a:gd name="connsiteY2" fmla="*/ 0 h 1741394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20370"/>
                  <a:gd name="connsiteY0" fmla="*/ 0 h 1741432"/>
                  <a:gd name="connsiteX1" fmla="*/ 867335 w 1620370"/>
                  <a:gd name="connsiteY1" fmla="*/ 1741394 h 1741432"/>
                  <a:gd name="connsiteX2" fmla="*/ 1620370 w 1620370"/>
                  <a:gd name="connsiteY2" fmla="*/ 0 h 1741432"/>
                  <a:gd name="connsiteX0" fmla="*/ 0 w 1647264"/>
                  <a:gd name="connsiteY0" fmla="*/ 6724 h 1748119"/>
                  <a:gd name="connsiteX1" fmla="*/ 867335 w 1647264"/>
                  <a:gd name="connsiteY1" fmla="*/ 1748118 h 1748119"/>
                  <a:gd name="connsiteX2" fmla="*/ 1647264 w 1647264"/>
                  <a:gd name="connsiteY2" fmla="*/ 0 h 1748119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74158"/>
                  <a:gd name="connsiteY0" fmla="*/ 0 h 1748118"/>
                  <a:gd name="connsiteX1" fmla="*/ 894229 w 1674158"/>
                  <a:gd name="connsiteY1" fmla="*/ 1748118 h 1748118"/>
                  <a:gd name="connsiteX2" fmla="*/ 1674158 w 1674158"/>
                  <a:gd name="connsiteY2" fmla="*/ 0 h 1748118"/>
                  <a:gd name="connsiteX0" fmla="*/ 0 w 1653987"/>
                  <a:gd name="connsiteY0" fmla="*/ 20171 h 1748127"/>
                  <a:gd name="connsiteX1" fmla="*/ 874058 w 1653987"/>
                  <a:gd name="connsiteY1" fmla="*/ 1748118 h 1748127"/>
                  <a:gd name="connsiteX2" fmla="*/ 1653987 w 1653987"/>
                  <a:gd name="connsiteY2" fmla="*/ 0 h 1748127"/>
                  <a:gd name="connsiteX0" fmla="*/ 0 w 1653987"/>
                  <a:gd name="connsiteY0" fmla="*/ 20171 h 1748205"/>
                  <a:gd name="connsiteX1" fmla="*/ 874058 w 1653987"/>
                  <a:gd name="connsiteY1" fmla="*/ 1748118 h 1748205"/>
                  <a:gd name="connsiteX2" fmla="*/ 1653987 w 1653987"/>
                  <a:gd name="connsiteY2" fmla="*/ 0 h 1748205"/>
                  <a:gd name="connsiteX0" fmla="*/ 0 w 1627093"/>
                  <a:gd name="connsiteY0" fmla="*/ 20171 h 1748127"/>
                  <a:gd name="connsiteX1" fmla="*/ 847164 w 1627093"/>
                  <a:gd name="connsiteY1" fmla="*/ 1748118 h 1748127"/>
                  <a:gd name="connsiteX2" fmla="*/ 1627093 w 1627093"/>
                  <a:gd name="connsiteY2" fmla="*/ 0 h 1748127"/>
                  <a:gd name="connsiteX0" fmla="*/ 0 w 1627093"/>
                  <a:gd name="connsiteY0" fmla="*/ 20171 h 1748128"/>
                  <a:gd name="connsiteX1" fmla="*/ 847164 w 1627093"/>
                  <a:gd name="connsiteY1" fmla="*/ 1748118 h 1748128"/>
                  <a:gd name="connsiteX2" fmla="*/ 1627093 w 1627093"/>
                  <a:gd name="connsiteY2" fmla="*/ 0 h 1748128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00199"/>
                  <a:gd name="connsiteY0" fmla="*/ 26894 h 1754859"/>
                  <a:gd name="connsiteX1" fmla="*/ 847164 w 1600199"/>
                  <a:gd name="connsiteY1" fmla="*/ 1754841 h 1754859"/>
                  <a:gd name="connsiteX2" fmla="*/ 1600199 w 1600199"/>
                  <a:gd name="connsiteY2" fmla="*/ 0 h 1754859"/>
                  <a:gd name="connsiteX0" fmla="*/ 0 w 1613646"/>
                  <a:gd name="connsiteY0" fmla="*/ 13447 h 1741398"/>
                  <a:gd name="connsiteX1" fmla="*/ 847164 w 1613646"/>
                  <a:gd name="connsiteY1" fmla="*/ 1741394 h 1741398"/>
                  <a:gd name="connsiteX2" fmla="*/ 1613646 w 1613646"/>
                  <a:gd name="connsiteY2" fmla="*/ 0 h 1741398"/>
                  <a:gd name="connsiteX0" fmla="*/ 0 w 1613646"/>
                  <a:gd name="connsiteY0" fmla="*/ 13447 h 1741411"/>
                  <a:gd name="connsiteX1" fmla="*/ 847164 w 1613646"/>
                  <a:gd name="connsiteY1" fmla="*/ 1741394 h 1741411"/>
                  <a:gd name="connsiteX2" fmla="*/ 1613646 w 1613646"/>
                  <a:gd name="connsiteY2" fmla="*/ 0 h 1741411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13447 h 1741394"/>
                  <a:gd name="connsiteX1" fmla="*/ 847164 w 1613646"/>
                  <a:gd name="connsiteY1" fmla="*/ 1741394 h 1741394"/>
                  <a:gd name="connsiteX2" fmla="*/ 1613646 w 1613646"/>
                  <a:gd name="connsiteY2" fmla="*/ 0 h 1741394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613646"/>
                  <a:gd name="connsiteY0" fmla="*/ 0 h 1727947"/>
                  <a:gd name="connsiteX1" fmla="*/ 847164 w 1613646"/>
                  <a:gd name="connsiteY1" fmla="*/ 1727947 h 1727947"/>
                  <a:gd name="connsiteX2" fmla="*/ 1613646 w 1613646"/>
                  <a:gd name="connsiteY2" fmla="*/ 491250 h 1727947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508794"/>
                  <a:gd name="connsiteY0" fmla="*/ 61027 h 1249866"/>
                  <a:gd name="connsiteX1" fmla="*/ 742312 w 1508794"/>
                  <a:gd name="connsiteY1" fmla="*/ 1249866 h 1249866"/>
                  <a:gd name="connsiteX2" fmla="*/ 1508794 w 1508794"/>
                  <a:gd name="connsiteY2" fmla="*/ 13169 h 1249866"/>
                  <a:gd name="connsiteX0" fmla="*/ 0 w 1419361"/>
                  <a:gd name="connsiteY0" fmla="*/ 19168 h 1208007"/>
                  <a:gd name="connsiteX1" fmla="*/ 742312 w 1419361"/>
                  <a:gd name="connsiteY1" fmla="*/ 1208007 h 1208007"/>
                  <a:gd name="connsiteX2" fmla="*/ 1419361 w 1419361"/>
                  <a:gd name="connsiteY2" fmla="*/ 464536 h 1208007"/>
                  <a:gd name="connsiteX0" fmla="*/ 0 w 1419361"/>
                  <a:gd name="connsiteY0" fmla="*/ 183238 h 1372077"/>
                  <a:gd name="connsiteX1" fmla="*/ 742312 w 1419361"/>
                  <a:gd name="connsiteY1" fmla="*/ 1372077 h 1372077"/>
                  <a:gd name="connsiteX2" fmla="*/ 1419361 w 1419361"/>
                  <a:gd name="connsiteY2" fmla="*/ 628606 h 1372077"/>
                  <a:gd name="connsiteX0" fmla="*/ 0 w 1181901"/>
                  <a:gd name="connsiteY0" fmla="*/ 74270 h 1372077"/>
                  <a:gd name="connsiteX1" fmla="*/ 504852 w 1181901"/>
                  <a:gd name="connsiteY1" fmla="*/ 1372077 h 1372077"/>
                  <a:gd name="connsiteX2" fmla="*/ 1181901 w 1181901"/>
                  <a:gd name="connsiteY2" fmla="*/ 628606 h 1372077"/>
                  <a:gd name="connsiteX0" fmla="*/ 0 w 1181901"/>
                  <a:gd name="connsiteY0" fmla="*/ 75484 h 1373291"/>
                  <a:gd name="connsiteX1" fmla="*/ 504852 w 1181901"/>
                  <a:gd name="connsiteY1" fmla="*/ 1373291 h 1373291"/>
                  <a:gd name="connsiteX2" fmla="*/ 1181901 w 1181901"/>
                  <a:gd name="connsiteY2" fmla="*/ 629820 h 1373291"/>
                  <a:gd name="connsiteX0" fmla="*/ 0 w 1181901"/>
                  <a:gd name="connsiteY0" fmla="*/ 74271 h 1372078"/>
                  <a:gd name="connsiteX1" fmla="*/ 504852 w 1181901"/>
                  <a:gd name="connsiteY1" fmla="*/ 1372078 h 1372078"/>
                  <a:gd name="connsiteX2" fmla="*/ 1181901 w 1181901"/>
                  <a:gd name="connsiteY2" fmla="*/ 628607 h 1372078"/>
                  <a:gd name="connsiteX0" fmla="*/ 0 w 1231243"/>
                  <a:gd name="connsiteY0" fmla="*/ 524123 h 1821930"/>
                  <a:gd name="connsiteX1" fmla="*/ 504852 w 1231243"/>
                  <a:gd name="connsiteY1" fmla="*/ 1821930 h 1821930"/>
                  <a:gd name="connsiteX2" fmla="*/ 1231243 w 1231243"/>
                  <a:gd name="connsiteY2" fmla="*/ 550821 h 1821930"/>
                  <a:gd name="connsiteX0" fmla="*/ 0 w 1262082"/>
                  <a:gd name="connsiteY0" fmla="*/ 53374 h 1351181"/>
                  <a:gd name="connsiteX1" fmla="*/ 504852 w 1262082"/>
                  <a:gd name="connsiteY1" fmla="*/ 1351181 h 1351181"/>
                  <a:gd name="connsiteX2" fmla="*/ 1262082 w 1262082"/>
                  <a:gd name="connsiteY2" fmla="*/ 980498 h 1351181"/>
                  <a:gd name="connsiteX0" fmla="*/ 0 w 1262082"/>
                  <a:gd name="connsiteY0" fmla="*/ 53374 h 1499788"/>
                  <a:gd name="connsiteX1" fmla="*/ 504852 w 1262082"/>
                  <a:gd name="connsiteY1" fmla="*/ 1351181 h 1499788"/>
                  <a:gd name="connsiteX2" fmla="*/ 1262082 w 1262082"/>
                  <a:gd name="connsiteY2" fmla="*/ 980498 h 1499788"/>
                  <a:gd name="connsiteX0" fmla="*/ 0 w 1178817"/>
                  <a:gd name="connsiteY0" fmla="*/ 386235 h 1684042"/>
                  <a:gd name="connsiteX1" fmla="*/ 504852 w 1178817"/>
                  <a:gd name="connsiteY1" fmla="*/ 1684042 h 1684042"/>
                  <a:gd name="connsiteX2" fmla="*/ 1178817 w 1178817"/>
                  <a:gd name="connsiteY2" fmla="*/ 0 h 1684042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237411"/>
                  <a:gd name="connsiteY0" fmla="*/ 1028577 h 2326384"/>
                  <a:gd name="connsiteX1" fmla="*/ 504852 w 1237411"/>
                  <a:gd name="connsiteY1" fmla="*/ 2326384 h 2326384"/>
                  <a:gd name="connsiteX2" fmla="*/ 1237411 w 1237411"/>
                  <a:gd name="connsiteY2" fmla="*/ 0 h 232638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154146"/>
                  <a:gd name="connsiteY0" fmla="*/ 420647 h 1718454"/>
                  <a:gd name="connsiteX1" fmla="*/ 504852 w 1154146"/>
                  <a:gd name="connsiteY1" fmla="*/ 1718454 h 1718454"/>
                  <a:gd name="connsiteX2" fmla="*/ 1154146 w 1154146"/>
                  <a:gd name="connsiteY2" fmla="*/ 0 h 1718454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03035"/>
                  <a:gd name="connsiteY0" fmla="*/ 2112529 h 2112529"/>
                  <a:gd name="connsiteX1" fmla="*/ 353741 w 1003035"/>
                  <a:gd name="connsiteY1" fmla="*/ 1718454 h 2112529"/>
                  <a:gd name="connsiteX2" fmla="*/ 1003035 w 1003035"/>
                  <a:gd name="connsiteY2" fmla="*/ 0 h 2112529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67797"/>
                  <a:gd name="connsiteY0" fmla="*/ 2049442 h 2049442"/>
                  <a:gd name="connsiteX1" fmla="*/ 418503 w 1067797"/>
                  <a:gd name="connsiteY1" fmla="*/ 1718454 h 2049442"/>
                  <a:gd name="connsiteX2" fmla="*/ 1067797 w 1067797"/>
                  <a:gd name="connsiteY2" fmla="*/ 0 h 2049442"/>
                  <a:gd name="connsiteX0" fmla="*/ 0 w 1092468"/>
                  <a:gd name="connsiteY0" fmla="*/ 2278850 h 2278850"/>
                  <a:gd name="connsiteX1" fmla="*/ 443174 w 1092468"/>
                  <a:gd name="connsiteY1" fmla="*/ 1718454 h 2278850"/>
                  <a:gd name="connsiteX2" fmla="*/ 1092468 w 1092468"/>
                  <a:gd name="connsiteY2" fmla="*/ 0 h 2278850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092468"/>
                  <a:gd name="connsiteY0" fmla="*/ 2405024 h 2405024"/>
                  <a:gd name="connsiteX1" fmla="*/ 443174 w 1092468"/>
                  <a:gd name="connsiteY1" fmla="*/ 1718454 h 2405024"/>
                  <a:gd name="connsiteX2" fmla="*/ 1092468 w 1092468"/>
                  <a:gd name="connsiteY2" fmla="*/ 0 h 2405024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04804"/>
                  <a:gd name="connsiteY0" fmla="*/ 2204292 h 2204292"/>
                  <a:gd name="connsiteX1" fmla="*/ 455510 w 1104804"/>
                  <a:gd name="connsiteY1" fmla="*/ 1718454 h 2204292"/>
                  <a:gd name="connsiteX2" fmla="*/ 1104804 w 1104804"/>
                  <a:gd name="connsiteY2" fmla="*/ 0 h 220429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0 w 1141811"/>
                  <a:gd name="connsiteY0" fmla="*/ 2215762 h 2215762"/>
                  <a:gd name="connsiteX1" fmla="*/ 492517 w 1141811"/>
                  <a:gd name="connsiteY1" fmla="*/ 1718454 h 2215762"/>
                  <a:gd name="connsiteX2" fmla="*/ 1141811 w 1141811"/>
                  <a:gd name="connsiteY2" fmla="*/ 0 h 2215762"/>
                  <a:gd name="connsiteX0" fmla="*/ 3587 w 938777"/>
                  <a:gd name="connsiteY0" fmla="*/ 1929002 h 1929002"/>
                  <a:gd name="connsiteX1" fmla="*/ 289483 w 938777"/>
                  <a:gd name="connsiteY1" fmla="*/ 1718454 h 1929002"/>
                  <a:gd name="connsiteX2" fmla="*/ 938777 w 938777"/>
                  <a:gd name="connsiteY2" fmla="*/ 0 h 1929002"/>
                  <a:gd name="connsiteX0" fmla="*/ 0 w 935190"/>
                  <a:gd name="connsiteY0" fmla="*/ 1929002 h 1929002"/>
                  <a:gd name="connsiteX1" fmla="*/ 285896 w 935190"/>
                  <a:gd name="connsiteY1" fmla="*/ 1718454 h 1929002"/>
                  <a:gd name="connsiteX2" fmla="*/ 935190 w 935190"/>
                  <a:gd name="connsiteY2" fmla="*/ 0 h 1929002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  <a:gd name="connsiteX0" fmla="*/ 0 w 987616"/>
                  <a:gd name="connsiteY0" fmla="*/ 1888855 h 1888855"/>
                  <a:gd name="connsiteX1" fmla="*/ 338322 w 987616"/>
                  <a:gd name="connsiteY1" fmla="*/ 1718454 h 1888855"/>
                  <a:gd name="connsiteX2" fmla="*/ 987616 w 987616"/>
                  <a:gd name="connsiteY2" fmla="*/ 0 h 188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7616" h="1888855">
                    <a:moveTo>
                      <a:pt x="0" y="1888855"/>
                    </a:moveTo>
                    <a:cubicBezTo>
                      <a:pt x="85702" y="1778249"/>
                      <a:pt x="192486" y="1713972"/>
                      <a:pt x="338322" y="1718454"/>
                    </a:cubicBezTo>
                    <a:cubicBezTo>
                      <a:pt x="756095" y="1699007"/>
                      <a:pt x="909445" y="1219571"/>
                      <a:pt x="987616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1758365" y="4684491"/>
                <a:ext cx="214233" cy="451098"/>
                <a:chOff x="2314712" y="4686981"/>
                <a:chExt cx="214233" cy="451098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421067" y="4855271"/>
                  <a:ext cx="0" cy="282808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/>
                <p:cNvSpPr/>
                <p:nvPr/>
              </p:nvSpPr>
              <p:spPr>
                <a:xfrm>
                  <a:off x="2314712" y="4686981"/>
                  <a:ext cx="214233" cy="214233"/>
                </a:xfrm>
                <a:prstGeom prst="ellipse">
                  <a:avLst/>
                </a:prstGeom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0"/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Oval 68"/>
              <p:cNvSpPr/>
              <p:nvPr/>
            </p:nvSpPr>
            <p:spPr>
              <a:xfrm>
                <a:off x="3098693" y="3239016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502388" y="3087469"/>
            <a:ext cx="2024308" cy="2854230"/>
            <a:chOff x="4426188" y="3087469"/>
            <a:chExt cx="2024308" cy="2854230"/>
          </a:xfrm>
        </p:grpSpPr>
        <p:sp>
          <p:nvSpPr>
            <p:cNvPr id="76" name="TextBox 75"/>
            <p:cNvSpPr txBox="1"/>
            <p:nvPr/>
          </p:nvSpPr>
          <p:spPr>
            <a:xfrm>
              <a:off x="4426188" y="3087469"/>
              <a:ext cx="202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Products and</a:t>
              </a:r>
            </a:p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quotients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835575" y="4028008"/>
              <a:ext cx="1522117" cy="1913691"/>
              <a:chOff x="714596" y="4036068"/>
              <a:chExt cx="1960147" cy="2464406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835679" y="5950694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108288" y="5621558"/>
                <a:ext cx="187112" cy="25201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725351" y="5179124"/>
                <a:ext cx="809705" cy="1042988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1141525" y="5334803"/>
                <a:ext cx="1533218" cy="167313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1410823" y="4036068"/>
                <a:ext cx="0" cy="1476305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87"/>
              <p:cNvSpPr/>
              <p:nvPr/>
            </p:nvSpPr>
            <p:spPr>
              <a:xfrm>
                <a:off x="1738935" y="5253411"/>
                <a:ext cx="549337" cy="1247063"/>
              </a:xfrm>
              <a:custGeom>
                <a:avLst/>
                <a:gdLst>
                  <a:gd name="connsiteX0" fmla="*/ 980723 w 980723"/>
                  <a:gd name="connsiteY0" fmla="*/ 0 h 2226365"/>
                  <a:gd name="connsiteX1" fmla="*/ 251854 w 980723"/>
                  <a:gd name="connsiteY1" fmla="*/ 172278 h 2226365"/>
                  <a:gd name="connsiteX2" fmla="*/ 62 w 980723"/>
                  <a:gd name="connsiteY2" fmla="*/ 516835 h 2226365"/>
                  <a:gd name="connsiteX3" fmla="*/ 225349 w 980723"/>
                  <a:gd name="connsiteY3" fmla="*/ 1192695 h 2226365"/>
                  <a:gd name="connsiteX4" fmla="*/ 569906 w 980723"/>
                  <a:gd name="connsiteY4" fmla="*/ 2226365 h 222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0723" h="2226365">
                    <a:moveTo>
                      <a:pt x="980723" y="0"/>
                    </a:moveTo>
                    <a:cubicBezTo>
                      <a:pt x="698010" y="43069"/>
                      <a:pt x="415297" y="86139"/>
                      <a:pt x="251854" y="172278"/>
                    </a:cubicBezTo>
                    <a:cubicBezTo>
                      <a:pt x="88411" y="258417"/>
                      <a:pt x="4479" y="346766"/>
                      <a:pt x="62" y="516835"/>
                    </a:cubicBezTo>
                    <a:cubicBezTo>
                      <a:pt x="-4355" y="686904"/>
                      <a:pt x="225349" y="1192695"/>
                      <a:pt x="225349" y="1192695"/>
                    </a:cubicBezTo>
                    <a:cubicBezTo>
                      <a:pt x="320323" y="1477617"/>
                      <a:pt x="583158" y="1985617"/>
                      <a:pt x="569906" y="2226365"/>
                    </a:cubicBezTo>
                  </a:path>
                </a:pathLst>
              </a:custGeom>
              <a:noFill/>
              <a:ln w="38100">
                <a:gradFill>
                  <a:gsLst>
                    <a:gs pos="20000">
                      <a:srgbClr val="FFFF00"/>
                    </a:gs>
                    <a:gs pos="0">
                      <a:srgbClr val="FFFF00">
                        <a:alpha val="0"/>
                      </a:srgbClr>
                    </a:gs>
                    <a:gs pos="100000">
                      <a:srgbClr val="FFFF00"/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714596" y="4375969"/>
                <a:ext cx="771992" cy="491445"/>
              </a:xfrm>
              <a:custGeom>
                <a:avLst/>
                <a:gdLst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662609 w 1683026"/>
                  <a:gd name="connsiteY4" fmla="*/ 244263 h 933376"/>
                  <a:gd name="connsiteX5" fmla="*/ 238539 w 1683026"/>
                  <a:gd name="connsiteY5" fmla="*/ 32229 h 933376"/>
                  <a:gd name="connsiteX6" fmla="*/ 0 w 1683026"/>
                  <a:gd name="connsiteY6" fmla="*/ 363533 h 933376"/>
                  <a:gd name="connsiteX0" fmla="*/ 1683026 w 1683026"/>
                  <a:gd name="connsiteY0" fmla="*/ 933376 h 933376"/>
                  <a:gd name="connsiteX1" fmla="*/ 1616765 w 1683026"/>
                  <a:gd name="connsiteY1" fmla="*/ 178003 h 933376"/>
                  <a:gd name="connsiteX2" fmla="*/ 1364974 w 1683026"/>
                  <a:gd name="connsiteY2" fmla="*/ 18976 h 933376"/>
                  <a:gd name="connsiteX3" fmla="*/ 1099930 w 1683026"/>
                  <a:gd name="connsiteY3" fmla="*/ 496055 h 933376"/>
                  <a:gd name="connsiteX4" fmla="*/ 238539 w 1683026"/>
                  <a:gd name="connsiteY4" fmla="*/ 32229 h 933376"/>
                  <a:gd name="connsiteX5" fmla="*/ 0 w 1683026"/>
                  <a:gd name="connsiteY5" fmla="*/ 363533 h 933376"/>
                  <a:gd name="connsiteX0" fmla="*/ 1683026 w 1684828"/>
                  <a:gd name="connsiteY0" fmla="*/ 901147 h 901147"/>
                  <a:gd name="connsiteX1" fmla="*/ 1616765 w 1684828"/>
                  <a:gd name="connsiteY1" fmla="*/ 145774 h 901147"/>
                  <a:gd name="connsiteX2" fmla="*/ 1099930 w 1684828"/>
                  <a:gd name="connsiteY2" fmla="*/ 463826 h 901147"/>
                  <a:gd name="connsiteX3" fmla="*/ 238539 w 1684828"/>
                  <a:gd name="connsiteY3" fmla="*/ 0 h 901147"/>
                  <a:gd name="connsiteX4" fmla="*/ 0 w 1684828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1147 h 901147"/>
                  <a:gd name="connsiteX1" fmla="*/ 1510747 w 1683026"/>
                  <a:gd name="connsiteY1" fmla="*/ 66261 h 901147"/>
                  <a:gd name="connsiteX2" fmla="*/ 1099930 w 1683026"/>
                  <a:gd name="connsiteY2" fmla="*/ 463826 h 901147"/>
                  <a:gd name="connsiteX3" fmla="*/ 238539 w 1683026"/>
                  <a:gd name="connsiteY3" fmla="*/ 0 h 901147"/>
                  <a:gd name="connsiteX4" fmla="*/ 0 w 1683026"/>
                  <a:gd name="connsiteY4" fmla="*/ 331304 h 901147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05504 h 905504"/>
                  <a:gd name="connsiteX1" fmla="*/ 1510747 w 1683026"/>
                  <a:gd name="connsiteY1" fmla="*/ 70618 h 905504"/>
                  <a:gd name="connsiteX2" fmla="*/ 1099930 w 1683026"/>
                  <a:gd name="connsiteY2" fmla="*/ 560948 h 905504"/>
                  <a:gd name="connsiteX3" fmla="*/ 238539 w 1683026"/>
                  <a:gd name="connsiteY3" fmla="*/ 4357 h 905504"/>
                  <a:gd name="connsiteX4" fmla="*/ 0 w 1683026"/>
                  <a:gd name="connsiteY4" fmla="*/ 335661 h 905504"/>
                  <a:gd name="connsiteX0" fmla="*/ 1683026 w 1683026"/>
                  <a:gd name="connsiteY0" fmla="*/ 931586 h 931586"/>
                  <a:gd name="connsiteX1" fmla="*/ 1510747 w 1683026"/>
                  <a:gd name="connsiteY1" fmla="*/ 96700 h 931586"/>
                  <a:gd name="connsiteX2" fmla="*/ 1099930 w 1683026"/>
                  <a:gd name="connsiteY2" fmla="*/ 587030 h 931586"/>
                  <a:gd name="connsiteX3" fmla="*/ 556591 w 1683026"/>
                  <a:gd name="connsiteY3" fmla="*/ 3934 h 931586"/>
                  <a:gd name="connsiteX4" fmla="*/ 0 w 1683026"/>
                  <a:gd name="connsiteY4" fmla="*/ 361743 h 931586"/>
                  <a:gd name="connsiteX0" fmla="*/ 1683026 w 1683026"/>
                  <a:gd name="connsiteY0" fmla="*/ 950923 h 950923"/>
                  <a:gd name="connsiteX1" fmla="*/ 1510747 w 1683026"/>
                  <a:gd name="connsiteY1" fmla="*/ 116037 h 950923"/>
                  <a:gd name="connsiteX2" fmla="*/ 1099930 w 1683026"/>
                  <a:gd name="connsiteY2" fmla="*/ 606367 h 950923"/>
                  <a:gd name="connsiteX3" fmla="*/ 556591 w 1683026"/>
                  <a:gd name="connsiteY3" fmla="*/ 23271 h 950923"/>
                  <a:gd name="connsiteX4" fmla="*/ 0 w 1683026"/>
                  <a:gd name="connsiteY4" fmla="*/ 381080 h 950923"/>
                  <a:gd name="connsiteX0" fmla="*/ 1537252 w 1537252"/>
                  <a:gd name="connsiteY0" fmla="*/ 928974 h 928974"/>
                  <a:gd name="connsiteX1" fmla="*/ 1364973 w 1537252"/>
                  <a:gd name="connsiteY1" fmla="*/ 94088 h 928974"/>
                  <a:gd name="connsiteX2" fmla="*/ 954156 w 1537252"/>
                  <a:gd name="connsiteY2" fmla="*/ 584418 h 928974"/>
                  <a:gd name="connsiteX3" fmla="*/ 410817 w 1537252"/>
                  <a:gd name="connsiteY3" fmla="*/ 1322 h 928974"/>
                  <a:gd name="connsiteX4" fmla="*/ 0 w 1537252"/>
                  <a:gd name="connsiteY4" fmla="*/ 783200 h 928974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417983 w 1417983"/>
                  <a:gd name="connsiteY0" fmla="*/ 930380 h 930380"/>
                  <a:gd name="connsiteX1" fmla="*/ 1245704 w 1417983"/>
                  <a:gd name="connsiteY1" fmla="*/ 95494 h 930380"/>
                  <a:gd name="connsiteX2" fmla="*/ 834887 w 1417983"/>
                  <a:gd name="connsiteY2" fmla="*/ 585824 h 930380"/>
                  <a:gd name="connsiteX3" fmla="*/ 291548 w 1417983"/>
                  <a:gd name="connsiteY3" fmla="*/ 2728 h 930380"/>
                  <a:gd name="connsiteX4" fmla="*/ 0 w 1417983"/>
                  <a:gd name="connsiteY4" fmla="*/ 877371 h 930380"/>
                  <a:gd name="connsiteX0" fmla="*/ 1378226 w 1378226"/>
                  <a:gd name="connsiteY0" fmla="*/ 705093 h 877371"/>
                  <a:gd name="connsiteX1" fmla="*/ 1245704 w 1378226"/>
                  <a:gd name="connsiteY1" fmla="*/ 95494 h 877371"/>
                  <a:gd name="connsiteX2" fmla="*/ 834887 w 1378226"/>
                  <a:gd name="connsiteY2" fmla="*/ 585824 h 877371"/>
                  <a:gd name="connsiteX3" fmla="*/ 291548 w 1378226"/>
                  <a:gd name="connsiteY3" fmla="*/ 2728 h 877371"/>
                  <a:gd name="connsiteX4" fmla="*/ 0 w 1378226"/>
                  <a:gd name="connsiteY4" fmla="*/ 877371 h 877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8226" h="877371">
                    <a:moveTo>
                      <a:pt x="1378226" y="705093"/>
                    </a:moveTo>
                    <a:cubicBezTo>
                      <a:pt x="1371600" y="403606"/>
                      <a:pt x="1336261" y="115372"/>
                      <a:pt x="1245704" y="95494"/>
                    </a:cubicBezTo>
                    <a:cubicBezTo>
                      <a:pt x="1155148" y="75616"/>
                      <a:pt x="993913" y="601285"/>
                      <a:pt x="834887" y="585824"/>
                    </a:cubicBezTo>
                    <a:cubicBezTo>
                      <a:pt x="675861" y="570363"/>
                      <a:pt x="430696" y="-45863"/>
                      <a:pt x="291548" y="2728"/>
                    </a:cubicBezTo>
                    <a:cubicBezTo>
                      <a:pt x="152400" y="51319"/>
                      <a:pt x="24296" y="589136"/>
                      <a:pt x="0" y="877371"/>
                    </a:cubicBezTo>
                  </a:path>
                </a:pathLst>
              </a:custGeom>
              <a:noFill/>
              <a:ln w="38100">
                <a:gradFill flip="none" rotWithShape="1">
                  <a:gsLst>
                    <a:gs pos="23000">
                      <a:srgbClr val="FFC000"/>
                    </a:gs>
                    <a:gs pos="0">
                      <a:srgbClr val="FFC000">
                        <a:alpha val="0"/>
                      </a:srgbClr>
                    </a:gs>
                    <a:gs pos="100000">
                      <a:srgbClr val="FFC000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18"/>
              <p:cNvSpPr/>
              <p:nvPr/>
            </p:nvSpPr>
            <p:spPr>
              <a:xfrm>
                <a:off x="1174714" y="4705966"/>
                <a:ext cx="621911" cy="1019980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18"/>
              <p:cNvSpPr/>
              <p:nvPr/>
            </p:nvSpPr>
            <p:spPr>
              <a:xfrm>
                <a:off x="905015" y="4375969"/>
                <a:ext cx="1030665" cy="1741805"/>
              </a:xfrm>
              <a:custGeom>
                <a:avLst/>
                <a:gdLst>
                  <a:gd name="connsiteX0" fmla="*/ 0 w 1074676"/>
                  <a:gd name="connsiteY0" fmla="*/ 0 h 1775739"/>
                  <a:gd name="connsiteX1" fmla="*/ 1074676 w 1074676"/>
                  <a:gd name="connsiteY1" fmla="*/ 0 h 1775739"/>
                  <a:gd name="connsiteX2" fmla="*/ 1074676 w 1074676"/>
                  <a:gd name="connsiteY2" fmla="*/ 1775739 h 1775739"/>
                  <a:gd name="connsiteX3" fmla="*/ 0 w 1074676"/>
                  <a:gd name="connsiteY3" fmla="*/ 1775739 h 1775739"/>
                  <a:gd name="connsiteX4" fmla="*/ 0 w 1074676"/>
                  <a:gd name="connsiteY4" fmla="*/ 0 h 1775739"/>
                  <a:gd name="connsiteX0" fmla="*/ 39756 w 1114432"/>
                  <a:gd name="connsiteY0" fmla="*/ 0 h 1775739"/>
                  <a:gd name="connsiteX1" fmla="*/ 1114432 w 1114432"/>
                  <a:gd name="connsiteY1" fmla="*/ 0 h 1775739"/>
                  <a:gd name="connsiteX2" fmla="*/ 1114432 w 1114432"/>
                  <a:gd name="connsiteY2" fmla="*/ 1775739 h 1775739"/>
                  <a:gd name="connsiteX3" fmla="*/ 0 w 1114432"/>
                  <a:gd name="connsiteY3" fmla="*/ 1656470 h 1775739"/>
                  <a:gd name="connsiteX4" fmla="*/ 39756 w 1114432"/>
                  <a:gd name="connsiteY4" fmla="*/ 0 h 1775739"/>
                  <a:gd name="connsiteX0" fmla="*/ 39756 w 1114432"/>
                  <a:gd name="connsiteY0" fmla="*/ 0 h 1820957"/>
                  <a:gd name="connsiteX1" fmla="*/ 1114432 w 1114432"/>
                  <a:gd name="connsiteY1" fmla="*/ 0 h 1820957"/>
                  <a:gd name="connsiteX2" fmla="*/ 1094335 w 1114432"/>
                  <a:gd name="connsiteY2" fmla="*/ 1820957 h 1820957"/>
                  <a:gd name="connsiteX3" fmla="*/ 0 w 1114432"/>
                  <a:gd name="connsiteY3" fmla="*/ 1656470 h 1820957"/>
                  <a:gd name="connsiteX4" fmla="*/ 39756 w 1114432"/>
                  <a:gd name="connsiteY4" fmla="*/ 0 h 1820957"/>
                  <a:gd name="connsiteX0" fmla="*/ 39756 w 1104384"/>
                  <a:gd name="connsiteY0" fmla="*/ 0 h 1820957"/>
                  <a:gd name="connsiteX1" fmla="*/ 1104384 w 1104384"/>
                  <a:gd name="connsiteY1" fmla="*/ 65314 h 1820957"/>
                  <a:gd name="connsiteX2" fmla="*/ 1094335 w 1104384"/>
                  <a:gd name="connsiteY2" fmla="*/ 1820957 h 1820957"/>
                  <a:gd name="connsiteX3" fmla="*/ 0 w 1104384"/>
                  <a:gd name="connsiteY3" fmla="*/ 1656470 h 1820957"/>
                  <a:gd name="connsiteX4" fmla="*/ 39756 w 1104384"/>
                  <a:gd name="connsiteY4" fmla="*/ 0 h 1820957"/>
                  <a:gd name="connsiteX0" fmla="*/ 0 w 1119894"/>
                  <a:gd name="connsiteY0" fmla="*/ 0 h 1820957"/>
                  <a:gd name="connsiteX1" fmla="*/ 1119894 w 1119894"/>
                  <a:gd name="connsiteY1" fmla="*/ 65314 h 1820957"/>
                  <a:gd name="connsiteX2" fmla="*/ 1109845 w 1119894"/>
                  <a:gd name="connsiteY2" fmla="*/ 1820957 h 1820957"/>
                  <a:gd name="connsiteX3" fmla="*/ 15510 w 1119894"/>
                  <a:gd name="connsiteY3" fmla="*/ 1656470 h 1820957"/>
                  <a:gd name="connsiteX4" fmla="*/ 0 w 1119894"/>
                  <a:gd name="connsiteY4" fmla="*/ 0 h 1820957"/>
                  <a:gd name="connsiteX0" fmla="*/ 0 w 1110290"/>
                  <a:gd name="connsiteY0" fmla="*/ 0 h 1820957"/>
                  <a:gd name="connsiteX1" fmla="*/ 1099798 w 1110290"/>
                  <a:gd name="connsiteY1" fmla="*/ 65314 h 1820957"/>
                  <a:gd name="connsiteX2" fmla="*/ 1109845 w 1110290"/>
                  <a:gd name="connsiteY2" fmla="*/ 1820957 h 1820957"/>
                  <a:gd name="connsiteX3" fmla="*/ 15510 w 1110290"/>
                  <a:gd name="connsiteY3" fmla="*/ 1656470 h 1820957"/>
                  <a:gd name="connsiteX4" fmla="*/ 0 w 1110290"/>
                  <a:gd name="connsiteY4" fmla="*/ 0 h 1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0290" h="1820957">
                    <a:moveTo>
                      <a:pt x="0" y="0"/>
                    </a:moveTo>
                    <a:lnTo>
                      <a:pt x="1099798" y="65314"/>
                    </a:lnTo>
                    <a:cubicBezTo>
                      <a:pt x="1096448" y="650528"/>
                      <a:pt x="1113195" y="1235743"/>
                      <a:pt x="1109845" y="1820957"/>
                    </a:cubicBezTo>
                    <a:lnTo>
                      <a:pt x="15510" y="165647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rgbClr val="FFC000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2362200" y="3225968"/>
            <a:ext cx="1969478" cy="2620996"/>
            <a:chOff x="2362200" y="3225968"/>
            <a:chExt cx="1969478" cy="2620996"/>
          </a:xfrm>
        </p:grpSpPr>
        <p:sp>
          <p:nvSpPr>
            <p:cNvPr id="97" name="TextBox 96"/>
            <p:cNvSpPr txBox="1"/>
            <p:nvPr/>
          </p:nvSpPr>
          <p:spPr>
            <a:xfrm>
              <a:off x="2362200" y="3225968"/>
              <a:ext cx="1969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Chain rule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542906" y="4124589"/>
              <a:ext cx="1636372" cy="1722375"/>
              <a:chOff x="430015" y="1544598"/>
              <a:chExt cx="3729340" cy="3925344"/>
            </a:xfrm>
          </p:grpSpPr>
          <p:sp>
            <p:nvSpPr>
              <p:cNvPr id="100" name="Isosceles Triangle 122"/>
              <p:cNvSpPr/>
              <p:nvPr/>
            </p:nvSpPr>
            <p:spPr>
              <a:xfrm>
                <a:off x="1635490" y="4849431"/>
                <a:ext cx="579906" cy="289560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93674"/>
                  <a:gd name="connsiteY0" fmla="*/ 333600 h 623160"/>
                  <a:gd name="connsiteX1" fmla="*/ 459384 w 493674"/>
                  <a:gd name="connsiteY1" fmla="*/ 0 h 623160"/>
                  <a:gd name="connsiteX2" fmla="*/ 493674 w 493674"/>
                  <a:gd name="connsiteY2" fmla="*/ 623160 h 623160"/>
                  <a:gd name="connsiteX3" fmla="*/ 0 w 493674"/>
                  <a:gd name="connsiteY3" fmla="*/ 333600 h 623160"/>
                  <a:gd name="connsiteX0" fmla="*/ 0 w 501294"/>
                  <a:gd name="connsiteY0" fmla="*/ 0 h 289560"/>
                  <a:gd name="connsiteX1" fmla="*/ 501294 w 501294"/>
                  <a:gd name="connsiteY1" fmla="*/ 43590 h 289560"/>
                  <a:gd name="connsiteX2" fmla="*/ 493674 w 501294"/>
                  <a:gd name="connsiteY2" fmla="*/ 289560 h 289560"/>
                  <a:gd name="connsiteX3" fmla="*/ 0 w 501294"/>
                  <a:gd name="connsiteY3" fmla="*/ 0 h 289560"/>
                  <a:gd name="connsiteX0" fmla="*/ 0 w 600595"/>
                  <a:gd name="connsiteY0" fmla="*/ 0 h 289560"/>
                  <a:gd name="connsiteX1" fmla="*/ 600595 w 600595"/>
                  <a:gd name="connsiteY1" fmla="*/ 113929 h 289560"/>
                  <a:gd name="connsiteX2" fmla="*/ 493674 w 600595"/>
                  <a:gd name="connsiteY2" fmla="*/ 289560 h 289560"/>
                  <a:gd name="connsiteX3" fmla="*/ 0 w 600595"/>
                  <a:gd name="connsiteY3" fmla="*/ 0 h 289560"/>
                  <a:gd name="connsiteX0" fmla="*/ 0 w 567494"/>
                  <a:gd name="connsiteY0" fmla="*/ 0 h 289560"/>
                  <a:gd name="connsiteX1" fmla="*/ 567494 w 567494"/>
                  <a:gd name="connsiteY1" fmla="*/ 105654 h 289560"/>
                  <a:gd name="connsiteX2" fmla="*/ 493674 w 567494"/>
                  <a:gd name="connsiteY2" fmla="*/ 289560 h 289560"/>
                  <a:gd name="connsiteX3" fmla="*/ 0 w 567494"/>
                  <a:gd name="connsiteY3" fmla="*/ 0 h 289560"/>
                  <a:gd name="connsiteX0" fmla="*/ 0 w 579906"/>
                  <a:gd name="connsiteY0" fmla="*/ 0 h 289560"/>
                  <a:gd name="connsiteX1" fmla="*/ 579906 w 579906"/>
                  <a:gd name="connsiteY1" fmla="*/ 105654 h 289560"/>
                  <a:gd name="connsiteX2" fmla="*/ 493674 w 579906"/>
                  <a:gd name="connsiteY2" fmla="*/ 289560 h 289560"/>
                  <a:gd name="connsiteX3" fmla="*/ 0 w 579906"/>
                  <a:gd name="connsiteY3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906" h="289560">
                    <a:moveTo>
                      <a:pt x="0" y="0"/>
                    </a:moveTo>
                    <a:lnTo>
                      <a:pt x="579906" y="105654"/>
                    </a:lnTo>
                    <a:lnTo>
                      <a:pt x="493674" y="2895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22"/>
              <p:cNvSpPr/>
              <p:nvPr/>
            </p:nvSpPr>
            <p:spPr>
              <a:xfrm>
                <a:off x="747203" y="3355370"/>
                <a:ext cx="193393" cy="461455"/>
              </a:xfrm>
              <a:custGeom>
                <a:avLst/>
                <a:gdLst>
                  <a:gd name="connsiteX0" fmla="*/ 0 w 623214"/>
                  <a:gd name="connsiteY0" fmla="*/ 687930 h 687930"/>
                  <a:gd name="connsiteX1" fmla="*/ 623214 w 623214"/>
                  <a:gd name="connsiteY1" fmla="*/ 0 h 687930"/>
                  <a:gd name="connsiteX2" fmla="*/ 623214 w 623214"/>
                  <a:gd name="connsiteY2" fmla="*/ 687930 h 687930"/>
                  <a:gd name="connsiteX3" fmla="*/ 0 w 623214"/>
                  <a:gd name="connsiteY3" fmla="*/ 687930 h 687930"/>
                  <a:gd name="connsiteX0" fmla="*/ 0 w 623214"/>
                  <a:gd name="connsiteY0" fmla="*/ 687930 h 752700"/>
                  <a:gd name="connsiteX1" fmla="*/ 623214 w 623214"/>
                  <a:gd name="connsiteY1" fmla="*/ 0 h 752700"/>
                  <a:gd name="connsiteX2" fmla="*/ 623214 w 623214"/>
                  <a:gd name="connsiteY2" fmla="*/ 752700 h 752700"/>
                  <a:gd name="connsiteX3" fmla="*/ 0 w 623214"/>
                  <a:gd name="connsiteY3" fmla="*/ 687930 h 752700"/>
                  <a:gd name="connsiteX0" fmla="*/ 0 w 623214"/>
                  <a:gd name="connsiteY0" fmla="*/ 333600 h 398370"/>
                  <a:gd name="connsiteX1" fmla="*/ 459384 w 623214"/>
                  <a:gd name="connsiteY1" fmla="*/ 0 h 398370"/>
                  <a:gd name="connsiteX2" fmla="*/ 623214 w 623214"/>
                  <a:gd name="connsiteY2" fmla="*/ 398370 h 398370"/>
                  <a:gd name="connsiteX3" fmla="*/ 0 w 623214"/>
                  <a:gd name="connsiteY3" fmla="*/ 333600 h 398370"/>
                  <a:gd name="connsiteX0" fmla="*/ 0 w 459384"/>
                  <a:gd name="connsiteY0" fmla="*/ 333600 h 379320"/>
                  <a:gd name="connsiteX1" fmla="*/ 459384 w 459384"/>
                  <a:gd name="connsiteY1" fmla="*/ 0 h 379320"/>
                  <a:gd name="connsiteX2" fmla="*/ 459384 w 459384"/>
                  <a:gd name="connsiteY2" fmla="*/ 379320 h 379320"/>
                  <a:gd name="connsiteX3" fmla="*/ 0 w 459384"/>
                  <a:gd name="connsiteY3" fmla="*/ 333600 h 379320"/>
                  <a:gd name="connsiteX0" fmla="*/ 0 w 478434"/>
                  <a:gd name="connsiteY0" fmla="*/ 333600 h 383130"/>
                  <a:gd name="connsiteX1" fmla="*/ 459384 w 478434"/>
                  <a:gd name="connsiteY1" fmla="*/ 0 h 383130"/>
                  <a:gd name="connsiteX2" fmla="*/ 478434 w 478434"/>
                  <a:gd name="connsiteY2" fmla="*/ 383130 h 383130"/>
                  <a:gd name="connsiteX3" fmla="*/ 0 w 478434"/>
                  <a:gd name="connsiteY3" fmla="*/ 333600 h 383130"/>
                  <a:gd name="connsiteX0" fmla="*/ 0 w 463194"/>
                  <a:gd name="connsiteY0" fmla="*/ 333600 h 379320"/>
                  <a:gd name="connsiteX1" fmla="*/ 459384 w 463194"/>
                  <a:gd name="connsiteY1" fmla="*/ 0 h 379320"/>
                  <a:gd name="connsiteX2" fmla="*/ 463194 w 463194"/>
                  <a:gd name="connsiteY2" fmla="*/ 379320 h 379320"/>
                  <a:gd name="connsiteX3" fmla="*/ 0 w 463194"/>
                  <a:gd name="connsiteY3" fmla="*/ 333600 h 379320"/>
                  <a:gd name="connsiteX0" fmla="*/ 0 w 459384"/>
                  <a:gd name="connsiteY0" fmla="*/ 333600 h 684120"/>
                  <a:gd name="connsiteX1" fmla="*/ 459384 w 459384"/>
                  <a:gd name="connsiteY1" fmla="*/ 0 h 684120"/>
                  <a:gd name="connsiteX2" fmla="*/ 230784 w 459384"/>
                  <a:gd name="connsiteY2" fmla="*/ 684120 h 684120"/>
                  <a:gd name="connsiteX3" fmla="*/ 0 w 459384"/>
                  <a:gd name="connsiteY3" fmla="*/ 333600 h 684120"/>
                  <a:gd name="connsiteX0" fmla="*/ 0 w 230784"/>
                  <a:gd name="connsiteY0" fmla="*/ 173580 h 524100"/>
                  <a:gd name="connsiteX1" fmla="*/ 173634 w 230784"/>
                  <a:gd name="connsiteY1" fmla="*/ 0 h 524100"/>
                  <a:gd name="connsiteX2" fmla="*/ 230784 w 230784"/>
                  <a:gd name="connsiteY2" fmla="*/ 524100 h 524100"/>
                  <a:gd name="connsiteX3" fmla="*/ 0 w 230784"/>
                  <a:gd name="connsiteY3" fmla="*/ 173580 h 524100"/>
                  <a:gd name="connsiteX0" fmla="*/ 0 w 230784"/>
                  <a:gd name="connsiteY0" fmla="*/ 181200 h 531720"/>
                  <a:gd name="connsiteX1" fmla="*/ 219354 w 230784"/>
                  <a:gd name="connsiteY1" fmla="*/ 0 h 531720"/>
                  <a:gd name="connsiteX2" fmla="*/ 230784 w 230784"/>
                  <a:gd name="connsiteY2" fmla="*/ 531720 h 531720"/>
                  <a:gd name="connsiteX3" fmla="*/ 0 w 230784"/>
                  <a:gd name="connsiteY3" fmla="*/ 181200 h 531720"/>
                  <a:gd name="connsiteX0" fmla="*/ 0 w 230784"/>
                  <a:gd name="connsiteY0" fmla="*/ 223110 h 573630"/>
                  <a:gd name="connsiteX1" fmla="*/ 223164 w 230784"/>
                  <a:gd name="connsiteY1" fmla="*/ 0 h 573630"/>
                  <a:gd name="connsiteX2" fmla="*/ 230784 w 230784"/>
                  <a:gd name="connsiteY2" fmla="*/ 573630 h 573630"/>
                  <a:gd name="connsiteX3" fmla="*/ 0 w 230784"/>
                  <a:gd name="connsiteY3" fmla="*/ 223110 h 573630"/>
                  <a:gd name="connsiteX0" fmla="*/ 0 w 230784"/>
                  <a:gd name="connsiteY0" fmla="*/ 161924 h 512444"/>
                  <a:gd name="connsiteX1" fmla="*/ 223164 w 230784"/>
                  <a:gd name="connsiteY1" fmla="*/ 0 h 512444"/>
                  <a:gd name="connsiteX2" fmla="*/ 230784 w 230784"/>
                  <a:gd name="connsiteY2" fmla="*/ 512444 h 512444"/>
                  <a:gd name="connsiteX3" fmla="*/ 0 w 230784"/>
                  <a:gd name="connsiteY3" fmla="*/ 161924 h 512444"/>
                  <a:gd name="connsiteX0" fmla="*/ 0 w 206990"/>
                  <a:gd name="connsiteY0" fmla="*/ 175521 h 512444"/>
                  <a:gd name="connsiteX1" fmla="*/ 199370 w 206990"/>
                  <a:gd name="connsiteY1" fmla="*/ 0 h 512444"/>
                  <a:gd name="connsiteX2" fmla="*/ 206990 w 206990"/>
                  <a:gd name="connsiteY2" fmla="*/ 512444 h 512444"/>
                  <a:gd name="connsiteX3" fmla="*/ 0 w 206990"/>
                  <a:gd name="connsiteY3" fmla="*/ 175521 h 512444"/>
                  <a:gd name="connsiteX0" fmla="*/ 0 w 206990"/>
                  <a:gd name="connsiteY0" fmla="*/ 124532 h 461455"/>
                  <a:gd name="connsiteX1" fmla="*/ 195971 w 206990"/>
                  <a:gd name="connsiteY1" fmla="*/ 0 h 461455"/>
                  <a:gd name="connsiteX2" fmla="*/ 206990 w 206990"/>
                  <a:gd name="connsiteY2" fmla="*/ 461455 h 461455"/>
                  <a:gd name="connsiteX3" fmla="*/ 0 w 206990"/>
                  <a:gd name="connsiteY3" fmla="*/ 124532 h 461455"/>
                  <a:gd name="connsiteX0" fmla="*/ 0 w 193393"/>
                  <a:gd name="connsiteY0" fmla="*/ 165323 h 461455"/>
                  <a:gd name="connsiteX1" fmla="*/ 182374 w 193393"/>
                  <a:gd name="connsiteY1" fmla="*/ 0 h 461455"/>
                  <a:gd name="connsiteX2" fmla="*/ 193393 w 193393"/>
                  <a:gd name="connsiteY2" fmla="*/ 461455 h 461455"/>
                  <a:gd name="connsiteX3" fmla="*/ 0 w 193393"/>
                  <a:gd name="connsiteY3" fmla="*/ 165323 h 461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393" h="461455">
                    <a:moveTo>
                      <a:pt x="0" y="165323"/>
                    </a:moveTo>
                    <a:lnTo>
                      <a:pt x="182374" y="0"/>
                    </a:lnTo>
                    <a:lnTo>
                      <a:pt x="193393" y="461455"/>
                    </a:lnTo>
                    <a:lnTo>
                      <a:pt x="0" y="16532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alpha val="25000"/>
                    </a:srgbClr>
                  </a:gs>
                  <a:gs pos="100000">
                    <a:srgbClr val="0070C0">
                      <a:alpha val="2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>
                <a:off x="1173005" y="3789639"/>
                <a:ext cx="2737233" cy="298700"/>
              </a:xfrm>
              <a:prstGeom prst="straightConnector1">
                <a:avLst/>
              </a:prstGeom>
              <a:ln w="38100">
                <a:gradFill>
                  <a:gsLst>
                    <a:gs pos="0">
                      <a:schemeClr val="bg2">
                        <a:lumMod val="40000"/>
                        <a:lumOff val="60000"/>
                        <a:alpha val="70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alpha val="8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1613329" y="1544598"/>
                <a:ext cx="0" cy="2635629"/>
              </a:xfrm>
              <a:prstGeom prst="straightConnector1">
                <a:avLst/>
              </a:prstGeom>
              <a:ln w="38100">
                <a:gradFill>
                  <a:gsLst>
                    <a:gs pos="14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H="1">
                <a:off x="430015" y="3485219"/>
                <a:ext cx="1445555" cy="1862032"/>
              </a:xfrm>
              <a:prstGeom prst="straightConnector1">
                <a:avLst/>
              </a:prstGeom>
              <a:ln w="38100">
                <a:gradFill>
                  <a:gsLst>
                    <a:gs pos="16000">
                      <a:srgbClr val="8EB4E3">
                        <a:alpha val="80000"/>
                      </a:srgbClr>
                    </a:gs>
                    <a:gs pos="0">
                      <a:schemeClr val="bg2">
                        <a:lumMod val="40000"/>
                        <a:lumOff val="60000"/>
                        <a:alpha val="2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1684526" y="1783566"/>
                <a:ext cx="2474829" cy="169444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eform 112"/>
              <p:cNvSpPr/>
              <p:nvPr/>
            </p:nvSpPr>
            <p:spPr>
              <a:xfrm>
                <a:off x="430018" y="2319130"/>
                <a:ext cx="1182940" cy="1702293"/>
              </a:xfrm>
              <a:custGeom>
                <a:avLst/>
                <a:gdLst>
                  <a:gd name="connsiteX0" fmla="*/ 1417982 w 1417982"/>
                  <a:gd name="connsiteY0" fmla="*/ 1285460 h 1418122"/>
                  <a:gd name="connsiteX1" fmla="*/ 1205948 w 1417982"/>
                  <a:gd name="connsiteY1" fmla="*/ 1404730 h 1418122"/>
                  <a:gd name="connsiteX2" fmla="*/ 755374 w 1417982"/>
                  <a:gd name="connsiteY2" fmla="*/ 1391478 h 1418122"/>
                  <a:gd name="connsiteX3" fmla="*/ 357809 w 1417982"/>
                  <a:gd name="connsiteY3" fmla="*/ 1192695 h 1418122"/>
                  <a:gd name="connsiteX4" fmla="*/ 106017 w 1417982"/>
                  <a:gd name="connsiteY4" fmla="*/ 715617 h 1418122"/>
                  <a:gd name="connsiteX5" fmla="*/ 0 w 1417982"/>
                  <a:gd name="connsiteY5" fmla="*/ 0 h 1418122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43409"/>
                  <a:gd name="connsiteX1" fmla="*/ 1232453 w 1444487"/>
                  <a:gd name="connsiteY1" fmla="*/ 1630017 h 1643409"/>
                  <a:gd name="connsiteX2" fmla="*/ 781879 w 1444487"/>
                  <a:gd name="connsiteY2" fmla="*/ 1616765 h 1643409"/>
                  <a:gd name="connsiteX3" fmla="*/ 384314 w 1444487"/>
                  <a:gd name="connsiteY3" fmla="*/ 1417982 h 1643409"/>
                  <a:gd name="connsiteX4" fmla="*/ 132522 w 1444487"/>
                  <a:gd name="connsiteY4" fmla="*/ 940904 h 1643409"/>
                  <a:gd name="connsiteX5" fmla="*/ 0 w 1444487"/>
                  <a:gd name="connsiteY5" fmla="*/ 0 h 1643409"/>
                  <a:gd name="connsiteX0" fmla="*/ 1444487 w 1444487"/>
                  <a:gd name="connsiteY0" fmla="*/ 1510747 h 1676159"/>
                  <a:gd name="connsiteX1" fmla="*/ 1232453 w 1444487"/>
                  <a:gd name="connsiteY1" fmla="*/ 1630017 h 1676159"/>
                  <a:gd name="connsiteX2" fmla="*/ 781879 w 1444487"/>
                  <a:gd name="connsiteY2" fmla="*/ 1616765 h 1676159"/>
                  <a:gd name="connsiteX3" fmla="*/ 132522 w 1444487"/>
                  <a:gd name="connsiteY3" fmla="*/ 940904 h 1676159"/>
                  <a:gd name="connsiteX4" fmla="*/ 0 w 1444487"/>
                  <a:gd name="connsiteY4" fmla="*/ 0 h 1676159"/>
                  <a:gd name="connsiteX0" fmla="*/ 1444498 w 1444498"/>
                  <a:gd name="connsiteY0" fmla="*/ 1510747 h 1676159"/>
                  <a:gd name="connsiteX1" fmla="*/ 1232464 w 1444498"/>
                  <a:gd name="connsiteY1" fmla="*/ 1630017 h 1676159"/>
                  <a:gd name="connsiteX2" fmla="*/ 781890 w 1444498"/>
                  <a:gd name="connsiteY2" fmla="*/ 1616765 h 1676159"/>
                  <a:gd name="connsiteX3" fmla="*/ 132533 w 1444498"/>
                  <a:gd name="connsiteY3" fmla="*/ 940904 h 1676159"/>
                  <a:gd name="connsiteX4" fmla="*/ 11 w 1444498"/>
                  <a:gd name="connsiteY4" fmla="*/ 0 h 1676159"/>
                  <a:gd name="connsiteX0" fmla="*/ 1444487 w 1444487"/>
                  <a:gd name="connsiteY0" fmla="*/ 1510747 h 1675199"/>
                  <a:gd name="connsiteX1" fmla="*/ 1232453 w 1444487"/>
                  <a:gd name="connsiteY1" fmla="*/ 1630017 h 1675199"/>
                  <a:gd name="connsiteX2" fmla="*/ 781879 w 1444487"/>
                  <a:gd name="connsiteY2" fmla="*/ 1616765 h 1675199"/>
                  <a:gd name="connsiteX3" fmla="*/ 212035 w 1444487"/>
                  <a:gd name="connsiteY3" fmla="*/ 954156 h 1675199"/>
                  <a:gd name="connsiteX4" fmla="*/ 0 w 1444487"/>
                  <a:gd name="connsiteY4" fmla="*/ 0 h 1675199"/>
                  <a:gd name="connsiteX0" fmla="*/ 1444487 w 1444487"/>
                  <a:gd name="connsiteY0" fmla="*/ 1510747 h 1643496"/>
                  <a:gd name="connsiteX1" fmla="*/ 781879 w 1444487"/>
                  <a:gd name="connsiteY1" fmla="*/ 1616765 h 1643496"/>
                  <a:gd name="connsiteX2" fmla="*/ 212035 w 1444487"/>
                  <a:gd name="connsiteY2" fmla="*/ 954156 h 1643496"/>
                  <a:gd name="connsiteX3" fmla="*/ 0 w 1444487"/>
                  <a:gd name="connsiteY3" fmla="*/ 0 h 1643496"/>
                  <a:gd name="connsiteX0" fmla="*/ 1444487 w 1444487"/>
                  <a:gd name="connsiteY0" fmla="*/ 1510747 h 1687806"/>
                  <a:gd name="connsiteX1" fmla="*/ 781879 w 1444487"/>
                  <a:gd name="connsiteY1" fmla="*/ 1616765 h 1687806"/>
                  <a:gd name="connsiteX2" fmla="*/ 212035 w 1444487"/>
                  <a:gd name="connsiteY2" fmla="*/ 954156 h 1687806"/>
                  <a:gd name="connsiteX3" fmla="*/ 0 w 1444487"/>
                  <a:gd name="connsiteY3" fmla="*/ 0 h 1687806"/>
                  <a:gd name="connsiteX0" fmla="*/ 1444487 w 1444487"/>
                  <a:gd name="connsiteY0" fmla="*/ 1510747 h 1688717"/>
                  <a:gd name="connsiteX1" fmla="*/ 781879 w 1444487"/>
                  <a:gd name="connsiteY1" fmla="*/ 1616765 h 1688717"/>
                  <a:gd name="connsiteX2" fmla="*/ 185531 w 1444487"/>
                  <a:gd name="connsiteY2" fmla="*/ 940904 h 1688717"/>
                  <a:gd name="connsiteX3" fmla="*/ 0 w 1444487"/>
                  <a:gd name="connsiteY3" fmla="*/ 0 h 1688717"/>
                  <a:gd name="connsiteX0" fmla="*/ 1497496 w 1497496"/>
                  <a:gd name="connsiteY0" fmla="*/ 1523999 h 1701969"/>
                  <a:gd name="connsiteX1" fmla="*/ 834888 w 1497496"/>
                  <a:gd name="connsiteY1" fmla="*/ 1630017 h 1701969"/>
                  <a:gd name="connsiteX2" fmla="*/ 238540 w 1497496"/>
                  <a:gd name="connsiteY2" fmla="*/ 954156 h 1701969"/>
                  <a:gd name="connsiteX3" fmla="*/ 0 w 1497496"/>
                  <a:gd name="connsiteY3" fmla="*/ 0 h 1701969"/>
                  <a:gd name="connsiteX0" fmla="*/ 1497496 w 1497496"/>
                  <a:gd name="connsiteY0" fmla="*/ 1523999 h 1713753"/>
                  <a:gd name="connsiteX1" fmla="*/ 834888 w 1497496"/>
                  <a:gd name="connsiteY1" fmla="*/ 1630017 h 1713753"/>
                  <a:gd name="connsiteX2" fmla="*/ 238540 w 1497496"/>
                  <a:gd name="connsiteY2" fmla="*/ 954156 h 1713753"/>
                  <a:gd name="connsiteX3" fmla="*/ 0 w 1497496"/>
                  <a:gd name="connsiteY3" fmla="*/ 0 h 1713753"/>
                  <a:gd name="connsiteX0" fmla="*/ 1497496 w 1497496"/>
                  <a:gd name="connsiteY0" fmla="*/ 1523999 h 1702293"/>
                  <a:gd name="connsiteX1" fmla="*/ 834888 w 1497496"/>
                  <a:gd name="connsiteY1" fmla="*/ 1630017 h 1702293"/>
                  <a:gd name="connsiteX2" fmla="*/ 250473 w 1497496"/>
                  <a:gd name="connsiteY2" fmla="*/ 949442 h 1702293"/>
                  <a:gd name="connsiteX3" fmla="*/ 0 w 1497496"/>
                  <a:gd name="connsiteY3" fmla="*/ 0 h 1702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7496" h="1702293">
                    <a:moveTo>
                      <a:pt x="1497496" y="1523999"/>
                    </a:moveTo>
                    <a:cubicBezTo>
                      <a:pt x="1306445" y="1758121"/>
                      <a:pt x="1042725" y="1725776"/>
                      <a:pt x="834888" y="1630017"/>
                    </a:cubicBezTo>
                    <a:cubicBezTo>
                      <a:pt x="627051" y="1534258"/>
                      <a:pt x="389621" y="1221111"/>
                      <a:pt x="250473" y="949442"/>
                    </a:cubicBezTo>
                    <a:cubicBezTo>
                      <a:pt x="111325" y="677773"/>
                      <a:pt x="23191" y="258417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1282238" y="4345826"/>
                <a:ext cx="2333311" cy="1124116"/>
              </a:xfrm>
              <a:custGeom>
                <a:avLst/>
                <a:gdLst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086678 w 1444487"/>
                  <a:gd name="connsiteY2" fmla="*/ 662609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437322 w 1444487"/>
                  <a:gd name="connsiteY1" fmla="*/ 159026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152939 w 1444487"/>
                  <a:gd name="connsiteY2" fmla="*/ 728870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503583 w 1444487"/>
                  <a:gd name="connsiteY1" fmla="*/ 172278 h 1457739"/>
                  <a:gd name="connsiteX2" fmla="*/ 1205948 w 1444487"/>
                  <a:gd name="connsiteY2" fmla="*/ 768627 h 1457739"/>
                  <a:gd name="connsiteX3" fmla="*/ 1444487 w 1444487"/>
                  <a:gd name="connsiteY3" fmla="*/ 1457739 h 1457739"/>
                  <a:gd name="connsiteX0" fmla="*/ 0 w 1444487"/>
                  <a:gd name="connsiteY0" fmla="*/ 0 h 1457739"/>
                  <a:gd name="connsiteX1" fmla="*/ 1205948 w 1444487"/>
                  <a:gd name="connsiteY1" fmla="*/ 768627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477079 h 1457739"/>
                  <a:gd name="connsiteX2" fmla="*/ 1444487 w 1444487"/>
                  <a:gd name="connsiteY2" fmla="*/ 1457739 h 1457739"/>
                  <a:gd name="connsiteX0" fmla="*/ 0 w 1444487"/>
                  <a:gd name="connsiteY0" fmla="*/ 0 h 1457739"/>
                  <a:gd name="connsiteX1" fmla="*/ 940904 w 1444487"/>
                  <a:gd name="connsiteY1" fmla="*/ 530088 h 1457739"/>
                  <a:gd name="connsiteX2" fmla="*/ 1444487 w 1444487"/>
                  <a:gd name="connsiteY2" fmla="*/ 1457739 h 1457739"/>
                  <a:gd name="connsiteX0" fmla="*/ 0 w 1325217"/>
                  <a:gd name="connsiteY0" fmla="*/ 0 h 1272209"/>
                  <a:gd name="connsiteX1" fmla="*/ 940904 w 1325217"/>
                  <a:gd name="connsiteY1" fmla="*/ 530088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1325217"/>
                  <a:gd name="connsiteY0" fmla="*/ 0 h 1272209"/>
                  <a:gd name="connsiteX1" fmla="*/ 874643 w 1325217"/>
                  <a:gd name="connsiteY1" fmla="*/ 516836 h 1272209"/>
                  <a:gd name="connsiteX2" fmla="*/ 1325217 w 1325217"/>
                  <a:gd name="connsiteY2" fmla="*/ 1272209 h 1272209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874643 w 2199861"/>
                  <a:gd name="connsiteY1" fmla="*/ 516836 h 1325217"/>
                  <a:gd name="connsiteX2" fmla="*/ 2199861 w 2199861"/>
                  <a:gd name="connsiteY2" fmla="*/ 1325217 h 1325217"/>
                  <a:gd name="connsiteX0" fmla="*/ 0 w 2199861"/>
                  <a:gd name="connsiteY0" fmla="*/ 0 h 1325217"/>
                  <a:gd name="connsiteX1" fmla="*/ 477078 w 2199861"/>
                  <a:gd name="connsiteY1" fmla="*/ 967410 h 1325217"/>
                  <a:gd name="connsiteX2" fmla="*/ 2199861 w 2199861"/>
                  <a:gd name="connsiteY2" fmla="*/ 1325217 h 1325217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609600 w 2332383"/>
                  <a:gd name="connsiteY1" fmla="*/ 702367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32383"/>
                  <a:gd name="connsiteY0" fmla="*/ 0 h 1060174"/>
                  <a:gd name="connsiteX1" fmla="*/ 728870 w 2332383"/>
                  <a:gd name="connsiteY1" fmla="*/ 834889 h 1060174"/>
                  <a:gd name="connsiteX2" fmla="*/ 2332383 w 2332383"/>
                  <a:gd name="connsiteY2" fmla="*/ 1060174 h 1060174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728870 w 2305879"/>
                  <a:gd name="connsiteY1" fmla="*/ 834889 h 1192696"/>
                  <a:gd name="connsiteX2" fmla="*/ 2305879 w 2305879"/>
                  <a:gd name="connsiteY2" fmla="*/ 1192696 h 1192696"/>
                  <a:gd name="connsiteX0" fmla="*/ 0 w 2305879"/>
                  <a:gd name="connsiteY0" fmla="*/ 0 h 1192696"/>
                  <a:gd name="connsiteX1" fmla="*/ 662609 w 2305879"/>
                  <a:gd name="connsiteY1" fmla="*/ 781881 h 1192696"/>
                  <a:gd name="connsiteX2" fmla="*/ 2305879 w 2305879"/>
                  <a:gd name="connsiteY2" fmla="*/ 1192696 h 119269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  <a:gd name="connsiteX0" fmla="*/ 0 w 2333311"/>
                  <a:gd name="connsiteY0" fmla="*/ 0 h 1124116"/>
                  <a:gd name="connsiteX1" fmla="*/ 690041 w 2333311"/>
                  <a:gd name="connsiteY1" fmla="*/ 713301 h 1124116"/>
                  <a:gd name="connsiteX2" fmla="*/ 2333311 w 2333311"/>
                  <a:gd name="connsiteY2" fmla="*/ 1124116 h 112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311" h="1124116">
                    <a:moveTo>
                      <a:pt x="0" y="0"/>
                    </a:moveTo>
                    <a:cubicBezTo>
                      <a:pt x="222482" y="336518"/>
                      <a:pt x="301156" y="525948"/>
                      <a:pt x="690041" y="713301"/>
                    </a:cubicBezTo>
                    <a:cubicBezTo>
                      <a:pt x="1078926" y="900654"/>
                      <a:pt x="1856232" y="1044603"/>
                      <a:pt x="2333311" y="1124116"/>
                    </a:cubicBezTo>
                  </a:path>
                </a:pathLst>
              </a:custGeom>
              <a:noFill/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078998" y="3034667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59000">
                    <a:srgbClr val="FF7A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833875" y="3691214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8F"/>
                  </a:gs>
                  <a:gs pos="41000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519970" y="4730059"/>
                <a:ext cx="214233" cy="214233"/>
              </a:xfrm>
              <a:prstGeom prst="ellipse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00B050"/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1"/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0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24076</TotalTime>
  <Words>3250</Words>
  <Application>Microsoft Office PowerPoint</Application>
  <PresentationFormat>On-screen Show (4:3)</PresentationFormat>
  <Paragraphs>313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Liao</dc:creator>
  <cp:lastModifiedBy>David Liao</cp:lastModifiedBy>
  <cp:revision>107</cp:revision>
  <dcterms:created xsi:type="dcterms:W3CDTF">2011-01-09T06:10:58Z</dcterms:created>
  <dcterms:modified xsi:type="dcterms:W3CDTF">2013-05-23T23:26:52Z</dcterms:modified>
</cp:coreProperties>
</file>